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10"/>
  </p:notesMasterIdLst>
  <p:sldIdLst>
    <p:sldId id="256" r:id="rId2"/>
    <p:sldId id="258" r:id="rId3"/>
    <p:sldId id="257" r:id="rId4"/>
    <p:sldId id="265" r:id="rId5"/>
    <p:sldId id="260" r:id="rId6"/>
    <p:sldId id="264" r:id="rId7"/>
    <p:sldId id="259" r:id="rId8"/>
    <p:sldId id="262" r:id="rId9"/>
  </p:sldIdLst>
  <p:sldSz cx="18948400" cy="10401300"/>
  <p:notesSz cx="18948400" cy="10401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62" y="5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210550" cy="520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0733088" y="0"/>
            <a:ext cx="8210550" cy="520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5ACFF-E92D-440D-A615-2394F54D1199}" type="datetimeFigureOut">
              <a:rPr lang="es-PE" smtClean="0"/>
              <a:t>19/07/2024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276975" y="1300163"/>
            <a:ext cx="63944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895475" y="5005388"/>
            <a:ext cx="15157450" cy="4095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880600"/>
            <a:ext cx="8210550" cy="520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0733088" y="9880600"/>
            <a:ext cx="8210550" cy="520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FF49C-A6BC-488C-A934-52E4A68E9FD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017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FF49C-A6BC-488C-A934-52E4A68E9FDF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92980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FF49C-A6BC-488C-A934-52E4A68E9FDF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7840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C8640-6A21-35FA-198F-D41B7E1AC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8550" y="1702251"/>
            <a:ext cx="14211300" cy="3621193"/>
          </a:xfrm>
        </p:spPr>
        <p:txBody>
          <a:bodyPr anchor="b"/>
          <a:lstStyle>
            <a:lvl1pPr algn="ctr">
              <a:defRPr sz="91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DB9B1C-9C25-ABD4-F7F2-7C74DB735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8550" y="5463091"/>
            <a:ext cx="14211300" cy="2511239"/>
          </a:xfrm>
        </p:spPr>
        <p:txBody>
          <a:bodyPr/>
          <a:lstStyle>
            <a:lvl1pPr marL="0" indent="0" algn="ctr">
              <a:buNone/>
              <a:defRPr sz="3640"/>
            </a:lvl1pPr>
            <a:lvl2pPr marL="693435" indent="0" algn="ctr">
              <a:buNone/>
              <a:defRPr sz="3033"/>
            </a:lvl2pPr>
            <a:lvl3pPr marL="1386870" indent="0" algn="ctr">
              <a:buNone/>
              <a:defRPr sz="2730"/>
            </a:lvl3pPr>
            <a:lvl4pPr marL="2080306" indent="0" algn="ctr">
              <a:buNone/>
              <a:defRPr sz="2427"/>
            </a:lvl4pPr>
            <a:lvl5pPr marL="2773741" indent="0" algn="ctr">
              <a:buNone/>
              <a:defRPr sz="2427"/>
            </a:lvl5pPr>
            <a:lvl6pPr marL="3467176" indent="0" algn="ctr">
              <a:buNone/>
              <a:defRPr sz="2427"/>
            </a:lvl6pPr>
            <a:lvl7pPr marL="4160611" indent="0" algn="ctr">
              <a:buNone/>
              <a:defRPr sz="2427"/>
            </a:lvl7pPr>
            <a:lvl8pPr marL="4854047" indent="0" algn="ctr">
              <a:buNone/>
              <a:defRPr sz="2427"/>
            </a:lvl8pPr>
            <a:lvl9pPr marL="5547482" indent="0" algn="ctr">
              <a:buNone/>
              <a:defRPr sz="2427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10EC91-80A0-C4B0-594C-DF3F76FCB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D00DC7-7F4C-F4C2-A01A-04838CD2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80C77A-004C-FA9D-9DDD-8130BF86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5208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CD6822-B76B-463D-7F90-CE8A7A741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F95657-712B-DAA7-B43F-E739C52A9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D5A4CD-E8CF-52F9-16DF-23ADFC9DB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EAC9F4-3563-E757-3CCD-CFBE4BFA4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2ED5B9-AABB-EABB-54C1-8CF6E1F5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884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62FB0D-1DA1-72AC-0C8C-69454CB121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559949" y="553773"/>
            <a:ext cx="4085749" cy="88146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6C149-4BF2-6139-6CDA-23D127E23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02703" y="553773"/>
            <a:ext cx="12020391" cy="881462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6BAC73-5D81-0F7F-BD3A-1EDA4D3B1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900548-EBFB-36B6-B0FA-34370A53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A0E0FF-A306-306D-FA4D-AF161610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0113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010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BBE4FF-8C8D-7A18-7C26-2D8C9387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9A5457-B87A-EDE0-E0B8-513F7C06C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47363-DC40-001E-A8B2-BED09DD97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01E2F1-C165-547A-838B-B5F2FC21A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08AAE5-D3E0-3C8F-C49F-310812C2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838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990866-0C62-95B4-E973-87EE20C6C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834" y="2593103"/>
            <a:ext cx="16342995" cy="4326651"/>
          </a:xfrm>
        </p:spPr>
        <p:txBody>
          <a:bodyPr anchor="b"/>
          <a:lstStyle>
            <a:lvl1pPr>
              <a:defRPr sz="91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2C2FB9-49EA-6908-FF57-81CA9F659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2834" y="6960686"/>
            <a:ext cx="16342995" cy="2275284"/>
          </a:xfrm>
        </p:spPr>
        <p:txBody>
          <a:bodyPr/>
          <a:lstStyle>
            <a:lvl1pPr marL="0" indent="0">
              <a:buNone/>
              <a:defRPr sz="3640">
                <a:solidFill>
                  <a:schemeClr val="tx1">
                    <a:tint val="75000"/>
                  </a:schemeClr>
                </a:solidFill>
              </a:defRPr>
            </a:lvl1pPr>
            <a:lvl2pPr marL="693435" indent="0">
              <a:buNone/>
              <a:defRPr sz="3033">
                <a:solidFill>
                  <a:schemeClr val="tx1">
                    <a:tint val="75000"/>
                  </a:schemeClr>
                </a:solidFill>
              </a:defRPr>
            </a:lvl2pPr>
            <a:lvl3pPr marL="1386870" indent="0">
              <a:buNone/>
              <a:defRPr sz="2730">
                <a:solidFill>
                  <a:schemeClr val="tx1">
                    <a:tint val="75000"/>
                  </a:schemeClr>
                </a:solidFill>
              </a:defRPr>
            </a:lvl3pPr>
            <a:lvl4pPr marL="2080306" indent="0">
              <a:buNone/>
              <a:defRPr sz="2427">
                <a:solidFill>
                  <a:schemeClr val="tx1">
                    <a:tint val="75000"/>
                  </a:schemeClr>
                </a:solidFill>
              </a:defRPr>
            </a:lvl4pPr>
            <a:lvl5pPr marL="2773741" indent="0">
              <a:buNone/>
              <a:defRPr sz="2427">
                <a:solidFill>
                  <a:schemeClr val="tx1">
                    <a:tint val="75000"/>
                  </a:schemeClr>
                </a:solidFill>
              </a:defRPr>
            </a:lvl5pPr>
            <a:lvl6pPr marL="3467176" indent="0">
              <a:buNone/>
              <a:defRPr sz="2427">
                <a:solidFill>
                  <a:schemeClr val="tx1">
                    <a:tint val="75000"/>
                  </a:schemeClr>
                </a:solidFill>
              </a:defRPr>
            </a:lvl6pPr>
            <a:lvl7pPr marL="4160611" indent="0">
              <a:buNone/>
              <a:defRPr sz="2427">
                <a:solidFill>
                  <a:schemeClr val="tx1">
                    <a:tint val="75000"/>
                  </a:schemeClr>
                </a:solidFill>
              </a:defRPr>
            </a:lvl7pPr>
            <a:lvl8pPr marL="4854047" indent="0">
              <a:buNone/>
              <a:defRPr sz="2427">
                <a:solidFill>
                  <a:schemeClr val="tx1">
                    <a:tint val="75000"/>
                  </a:schemeClr>
                </a:solidFill>
              </a:defRPr>
            </a:lvl8pPr>
            <a:lvl9pPr marL="5547482" indent="0">
              <a:buNone/>
              <a:defRPr sz="24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ACE4C6-5E6F-74F1-3234-E65F421C4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F0A1EA-00A9-0D4E-C9A8-F07911873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319DB6-5517-CA95-3755-5826ED648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637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CF2379-2149-F66C-484C-9D9AE56DA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052F9C-EF07-1BD6-7CD8-B40A07EE7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2703" y="2768865"/>
            <a:ext cx="8053070" cy="659952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FF1AC7-5DDC-3A17-302F-8397E3043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92628" y="2768865"/>
            <a:ext cx="8053070" cy="659952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630A65-10E7-8225-44AA-58F3DF5AC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25D43B-BA45-842C-708E-30E19D81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26E205-A2D2-938E-A6B4-AD4360E69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450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550DA-2267-0E6F-33B2-A28CAFB4D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171" y="553774"/>
            <a:ext cx="16342995" cy="20104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1B27DD-A058-A0E4-F479-DE1A5D8B9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5171" y="2549764"/>
            <a:ext cx="8016061" cy="1249600"/>
          </a:xfrm>
        </p:spPr>
        <p:txBody>
          <a:bodyPr anchor="b"/>
          <a:lstStyle>
            <a:lvl1pPr marL="0" indent="0">
              <a:buNone/>
              <a:defRPr sz="3640" b="1"/>
            </a:lvl1pPr>
            <a:lvl2pPr marL="693435" indent="0">
              <a:buNone/>
              <a:defRPr sz="3033" b="1"/>
            </a:lvl2pPr>
            <a:lvl3pPr marL="1386870" indent="0">
              <a:buNone/>
              <a:defRPr sz="2730" b="1"/>
            </a:lvl3pPr>
            <a:lvl4pPr marL="2080306" indent="0">
              <a:buNone/>
              <a:defRPr sz="2427" b="1"/>
            </a:lvl4pPr>
            <a:lvl5pPr marL="2773741" indent="0">
              <a:buNone/>
              <a:defRPr sz="2427" b="1"/>
            </a:lvl5pPr>
            <a:lvl6pPr marL="3467176" indent="0">
              <a:buNone/>
              <a:defRPr sz="2427" b="1"/>
            </a:lvl6pPr>
            <a:lvl7pPr marL="4160611" indent="0">
              <a:buNone/>
              <a:defRPr sz="2427" b="1"/>
            </a:lvl7pPr>
            <a:lvl8pPr marL="4854047" indent="0">
              <a:buNone/>
              <a:defRPr sz="2427" b="1"/>
            </a:lvl8pPr>
            <a:lvl9pPr marL="5547482" indent="0">
              <a:buNone/>
              <a:defRPr sz="242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4ADE4D-792A-A676-839A-1386A3C7C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05171" y="3799364"/>
            <a:ext cx="8016061" cy="558829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C2E3A4C-A54B-1DAC-137F-5B94723DE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592628" y="2549764"/>
            <a:ext cx="8055538" cy="1249600"/>
          </a:xfrm>
        </p:spPr>
        <p:txBody>
          <a:bodyPr anchor="b"/>
          <a:lstStyle>
            <a:lvl1pPr marL="0" indent="0">
              <a:buNone/>
              <a:defRPr sz="3640" b="1"/>
            </a:lvl1pPr>
            <a:lvl2pPr marL="693435" indent="0">
              <a:buNone/>
              <a:defRPr sz="3033" b="1"/>
            </a:lvl2pPr>
            <a:lvl3pPr marL="1386870" indent="0">
              <a:buNone/>
              <a:defRPr sz="2730" b="1"/>
            </a:lvl3pPr>
            <a:lvl4pPr marL="2080306" indent="0">
              <a:buNone/>
              <a:defRPr sz="2427" b="1"/>
            </a:lvl4pPr>
            <a:lvl5pPr marL="2773741" indent="0">
              <a:buNone/>
              <a:defRPr sz="2427" b="1"/>
            </a:lvl5pPr>
            <a:lvl6pPr marL="3467176" indent="0">
              <a:buNone/>
              <a:defRPr sz="2427" b="1"/>
            </a:lvl6pPr>
            <a:lvl7pPr marL="4160611" indent="0">
              <a:buNone/>
              <a:defRPr sz="2427" b="1"/>
            </a:lvl7pPr>
            <a:lvl8pPr marL="4854047" indent="0">
              <a:buNone/>
              <a:defRPr sz="2427" b="1"/>
            </a:lvl8pPr>
            <a:lvl9pPr marL="5547482" indent="0">
              <a:buNone/>
              <a:defRPr sz="242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8A68D4-8739-936E-E3B6-BCED46F380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592628" y="3799364"/>
            <a:ext cx="8055538" cy="558829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0DD3EAE-23E4-6556-0E5D-9FE69149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81D08B6-3057-38FC-70E0-5011BF7DE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91042EA-D622-A46B-319E-C4E7FEABE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382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5B1DF-B812-029B-7E35-BF88E9C4D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FC237B2-F877-5055-C43E-BCB9B19D9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6A18180-27BA-14A2-E0C2-AA962A993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46B94EC-196C-858E-8A4C-297F303C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831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FB21B63-E9A9-A2F9-E3E9-38EE98E76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12EA85F-7C78-2BC6-E06B-596D02F8E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96804A-DD6D-BC56-2E8B-48B865B4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113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45D3D-34E8-F7C2-A5F5-27D884090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171" y="693420"/>
            <a:ext cx="6111352" cy="2426970"/>
          </a:xfrm>
        </p:spPr>
        <p:txBody>
          <a:bodyPr anchor="b"/>
          <a:lstStyle>
            <a:lvl1pPr>
              <a:defRPr sz="4853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1CCB31-B81F-684A-F035-84B22A85C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538" y="1497595"/>
            <a:ext cx="9592628" cy="7391665"/>
          </a:xfrm>
        </p:spPr>
        <p:txBody>
          <a:bodyPr/>
          <a:lstStyle>
            <a:lvl1pPr>
              <a:defRPr sz="4853"/>
            </a:lvl1pPr>
            <a:lvl2pPr>
              <a:defRPr sz="4247"/>
            </a:lvl2pPr>
            <a:lvl3pPr>
              <a:defRPr sz="3640"/>
            </a:lvl3pPr>
            <a:lvl4pPr>
              <a:defRPr sz="3033"/>
            </a:lvl4pPr>
            <a:lvl5pPr>
              <a:defRPr sz="3033"/>
            </a:lvl5pPr>
            <a:lvl6pPr>
              <a:defRPr sz="3033"/>
            </a:lvl6pPr>
            <a:lvl7pPr>
              <a:defRPr sz="3033"/>
            </a:lvl7pPr>
            <a:lvl8pPr>
              <a:defRPr sz="3033"/>
            </a:lvl8pPr>
            <a:lvl9pPr>
              <a:defRPr sz="30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0CCDE5-499E-0AF8-F6C8-11105EE81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5171" y="3120390"/>
            <a:ext cx="6111352" cy="5780908"/>
          </a:xfrm>
        </p:spPr>
        <p:txBody>
          <a:bodyPr/>
          <a:lstStyle>
            <a:lvl1pPr marL="0" indent="0">
              <a:buNone/>
              <a:defRPr sz="2427"/>
            </a:lvl1pPr>
            <a:lvl2pPr marL="693435" indent="0">
              <a:buNone/>
              <a:defRPr sz="2123"/>
            </a:lvl2pPr>
            <a:lvl3pPr marL="1386870" indent="0">
              <a:buNone/>
              <a:defRPr sz="1820"/>
            </a:lvl3pPr>
            <a:lvl4pPr marL="2080306" indent="0">
              <a:buNone/>
              <a:defRPr sz="1517"/>
            </a:lvl4pPr>
            <a:lvl5pPr marL="2773741" indent="0">
              <a:buNone/>
              <a:defRPr sz="1517"/>
            </a:lvl5pPr>
            <a:lvl6pPr marL="3467176" indent="0">
              <a:buNone/>
              <a:defRPr sz="1517"/>
            </a:lvl6pPr>
            <a:lvl7pPr marL="4160611" indent="0">
              <a:buNone/>
              <a:defRPr sz="1517"/>
            </a:lvl7pPr>
            <a:lvl8pPr marL="4854047" indent="0">
              <a:buNone/>
              <a:defRPr sz="1517"/>
            </a:lvl8pPr>
            <a:lvl9pPr marL="5547482" indent="0">
              <a:buNone/>
              <a:defRPr sz="151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6A626F-B7C6-B258-4867-7D236E41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F4C62D-2550-5EA6-7353-29C087137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E3C787-0B16-CCA3-CF92-100E6313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685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426D4C-6F11-3F5D-ABF4-FD8402E37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171" y="693420"/>
            <a:ext cx="6111352" cy="2426970"/>
          </a:xfrm>
        </p:spPr>
        <p:txBody>
          <a:bodyPr anchor="b"/>
          <a:lstStyle>
            <a:lvl1pPr>
              <a:defRPr sz="4853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73CC4A8-92CE-BEAA-BA51-11BF87E749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55538" y="1497595"/>
            <a:ext cx="9592628" cy="7391665"/>
          </a:xfrm>
        </p:spPr>
        <p:txBody>
          <a:bodyPr/>
          <a:lstStyle>
            <a:lvl1pPr marL="0" indent="0">
              <a:buNone/>
              <a:defRPr sz="4853"/>
            </a:lvl1pPr>
            <a:lvl2pPr marL="693435" indent="0">
              <a:buNone/>
              <a:defRPr sz="4247"/>
            </a:lvl2pPr>
            <a:lvl3pPr marL="1386870" indent="0">
              <a:buNone/>
              <a:defRPr sz="3640"/>
            </a:lvl3pPr>
            <a:lvl4pPr marL="2080306" indent="0">
              <a:buNone/>
              <a:defRPr sz="3033"/>
            </a:lvl4pPr>
            <a:lvl5pPr marL="2773741" indent="0">
              <a:buNone/>
              <a:defRPr sz="3033"/>
            </a:lvl5pPr>
            <a:lvl6pPr marL="3467176" indent="0">
              <a:buNone/>
              <a:defRPr sz="3033"/>
            </a:lvl6pPr>
            <a:lvl7pPr marL="4160611" indent="0">
              <a:buNone/>
              <a:defRPr sz="3033"/>
            </a:lvl7pPr>
            <a:lvl8pPr marL="4854047" indent="0">
              <a:buNone/>
              <a:defRPr sz="3033"/>
            </a:lvl8pPr>
            <a:lvl9pPr marL="5547482" indent="0">
              <a:buNone/>
              <a:defRPr sz="3033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A9F09C-AD34-7301-5DD3-63411CB3F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5171" y="3120390"/>
            <a:ext cx="6111352" cy="5780908"/>
          </a:xfrm>
        </p:spPr>
        <p:txBody>
          <a:bodyPr/>
          <a:lstStyle>
            <a:lvl1pPr marL="0" indent="0">
              <a:buNone/>
              <a:defRPr sz="2427"/>
            </a:lvl1pPr>
            <a:lvl2pPr marL="693435" indent="0">
              <a:buNone/>
              <a:defRPr sz="2123"/>
            </a:lvl2pPr>
            <a:lvl3pPr marL="1386870" indent="0">
              <a:buNone/>
              <a:defRPr sz="1820"/>
            </a:lvl3pPr>
            <a:lvl4pPr marL="2080306" indent="0">
              <a:buNone/>
              <a:defRPr sz="1517"/>
            </a:lvl4pPr>
            <a:lvl5pPr marL="2773741" indent="0">
              <a:buNone/>
              <a:defRPr sz="1517"/>
            </a:lvl5pPr>
            <a:lvl6pPr marL="3467176" indent="0">
              <a:buNone/>
              <a:defRPr sz="1517"/>
            </a:lvl6pPr>
            <a:lvl7pPr marL="4160611" indent="0">
              <a:buNone/>
              <a:defRPr sz="1517"/>
            </a:lvl7pPr>
            <a:lvl8pPr marL="4854047" indent="0">
              <a:buNone/>
              <a:defRPr sz="1517"/>
            </a:lvl8pPr>
            <a:lvl9pPr marL="5547482" indent="0">
              <a:buNone/>
              <a:defRPr sz="151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AF4D6B-BDA0-1B21-EBC3-0A6AE7292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762298-9071-CBB4-02F7-A0EA4013F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020907-A73B-2CEE-033C-9CB2C357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70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CFA8D27-D4A4-A357-6F7E-6D6DC10F4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703" y="553774"/>
            <a:ext cx="16342995" cy="2010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A56C2C-F390-E6A1-C86C-EB011CF47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2703" y="2768865"/>
            <a:ext cx="16342995" cy="6599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F0D26-4668-0260-6149-21B9EB8FA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2703" y="9640465"/>
            <a:ext cx="4263390" cy="5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6F6CBE-095E-324C-DEDC-DF71495AA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6658" y="9640465"/>
            <a:ext cx="6395085" cy="5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232113-6A80-5C0F-BC8C-F1E614B2F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382308" y="9640465"/>
            <a:ext cx="4263390" cy="55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648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1386870" rtl="0" eaLnBrk="1" latinLnBrk="0" hangingPunct="1">
        <a:lnSpc>
          <a:spcPct val="90000"/>
        </a:lnSpc>
        <a:spcBef>
          <a:spcPct val="0"/>
        </a:spcBef>
        <a:buNone/>
        <a:defRPr sz="66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6718" indent="-346718" algn="l" defTabSz="1386870" rtl="0" eaLnBrk="1" latinLnBrk="0" hangingPunct="1">
        <a:lnSpc>
          <a:spcPct val="90000"/>
        </a:lnSpc>
        <a:spcBef>
          <a:spcPts val="1517"/>
        </a:spcBef>
        <a:buFont typeface="Arial" panose="020B0604020202020204" pitchFamily="34" charset="0"/>
        <a:buChar char="•"/>
        <a:defRPr sz="4247" kern="1200">
          <a:solidFill>
            <a:schemeClr val="tx1"/>
          </a:solidFill>
          <a:latin typeface="+mn-lt"/>
          <a:ea typeface="+mn-ea"/>
          <a:cs typeface="+mn-cs"/>
        </a:defRPr>
      </a:lvl1pPr>
      <a:lvl2pPr marL="1040153" indent="-346718" algn="l" defTabSz="1386870" rtl="0" eaLnBrk="1" latinLnBrk="0" hangingPunct="1">
        <a:lnSpc>
          <a:spcPct val="90000"/>
        </a:lnSpc>
        <a:spcBef>
          <a:spcPts val="758"/>
        </a:spcBef>
        <a:buFont typeface="Arial" panose="020B0604020202020204" pitchFamily="34" charset="0"/>
        <a:buChar char="•"/>
        <a:defRPr sz="3640" kern="1200">
          <a:solidFill>
            <a:schemeClr val="tx1"/>
          </a:solidFill>
          <a:latin typeface="+mn-lt"/>
          <a:ea typeface="+mn-ea"/>
          <a:cs typeface="+mn-cs"/>
        </a:defRPr>
      </a:lvl2pPr>
      <a:lvl3pPr marL="1733588" indent="-346718" algn="l" defTabSz="1386870" rtl="0" eaLnBrk="1" latinLnBrk="0" hangingPunct="1">
        <a:lnSpc>
          <a:spcPct val="90000"/>
        </a:lnSpc>
        <a:spcBef>
          <a:spcPts val="758"/>
        </a:spcBef>
        <a:buFont typeface="Arial" panose="020B0604020202020204" pitchFamily="34" charset="0"/>
        <a:buChar char="•"/>
        <a:defRPr sz="3033" kern="1200">
          <a:solidFill>
            <a:schemeClr val="tx1"/>
          </a:solidFill>
          <a:latin typeface="+mn-lt"/>
          <a:ea typeface="+mn-ea"/>
          <a:cs typeface="+mn-cs"/>
        </a:defRPr>
      </a:lvl3pPr>
      <a:lvl4pPr marL="2427023" indent="-346718" algn="l" defTabSz="1386870" rtl="0" eaLnBrk="1" latinLnBrk="0" hangingPunct="1">
        <a:lnSpc>
          <a:spcPct val="90000"/>
        </a:lnSpc>
        <a:spcBef>
          <a:spcPts val="758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4pPr>
      <a:lvl5pPr marL="3120459" indent="-346718" algn="l" defTabSz="1386870" rtl="0" eaLnBrk="1" latinLnBrk="0" hangingPunct="1">
        <a:lnSpc>
          <a:spcPct val="90000"/>
        </a:lnSpc>
        <a:spcBef>
          <a:spcPts val="758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5pPr>
      <a:lvl6pPr marL="3813894" indent="-346718" algn="l" defTabSz="1386870" rtl="0" eaLnBrk="1" latinLnBrk="0" hangingPunct="1">
        <a:lnSpc>
          <a:spcPct val="90000"/>
        </a:lnSpc>
        <a:spcBef>
          <a:spcPts val="758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6pPr>
      <a:lvl7pPr marL="4507329" indent="-346718" algn="l" defTabSz="1386870" rtl="0" eaLnBrk="1" latinLnBrk="0" hangingPunct="1">
        <a:lnSpc>
          <a:spcPct val="90000"/>
        </a:lnSpc>
        <a:spcBef>
          <a:spcPts val="758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7pPr>
      <a:lvl8pPr marL="5200764" indent="-346718" algn="l" defTabSz="1386870" rtl="0" eaLnBrk="1" latinLnBrk="0" hangingPunct="1">
        <a:lnSpc>
          <a:spcPct val="90000"/>
        </a:lnSpc>
        <a:spcBef>
          <a:spcPts val="758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8pPr>
      <a:lvl9pPr marL="5894200" indent="-346718" algn="l" defTabSz="1386870" rtl="0" eaLnBrk="1" latinLnBrk="0" hangingPunct="1">
        <a:lnSpc>
          <a:spcPct val="90000"/>
        </a:lnSpc>
        <a:spcBef>
          <a:spcPts val="758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1386870" rtl="0" eaLnBrk="1" latinLnBrk="0" hangingPunct="1"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93435" algn="l" defTabSz="1386870" rtl="0" eaLnBrk="1" latinLnBrk="0" hangingPunct="1"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386870" algn="l" defTabSz="1386870" rtl="0" eaLnBrk="1" latinLnBrk="0" hangingPunct="1">
        <a:defRPr sz="2730" kern="1200">
          <a:solidFill>
            <a:schemeClr val="tx1"/>
          </a:solidFill>
          <a:latin typeface="+mn-lt"/>
          <a:ea typeface="+mn-ea"/>
          <a:cs typeface="+mn-cs"/>
        </a:defRPr>
      </a:lvl3pPr>
      <a:lvl4pPr marL="2080306" algn="l" defTabSz="1386870" rtl="0" eaLnBrk="1" latinLnBrk="0" hangingPunct="1">
        <a:defRPr sz="2730" kern="1200">
          <a:solidFill>
            <a:schemeClr val="tx1"/>
          </a:solidFill>
          <a:latin typeface="+mn-lt"/>
          <a:ea typeface="+mn-ea"/>
          <a:cs typeface="+mn-cs"/>
        </a:defRPr>
      </a:lvl4pPr>
      <a:lvl5pPr marL="2773741" algn="l" defTabSz="1386870" rtl="0" eaLnBrk="1" latinLnBrk="0" hangingPunct="1">
        <a:defRPr sz="2730" kern="1200">
          <a:solidFill>
            <a:schemeClr val="tx1"/>
          </a:solidFill>
          <a:latin typeface="+mn-lt"/>
          <a:ea typeface="+mn-ea"/>
          <a:cs typeface="+mn-cs"/>
        </a:defRPr>
      </a:lvl5pPr>
      <a:lvl6pPr marL="3467176" algn="l" defTabSz="1386870" rtl="0" eaLnBrk="1" latinLnBrk="0" hangingPunct="1">
        <a:defRPr sz="2730" kern="1200">
          <a:solidFill>
            <a:schemeClr val="tx1"/>
          </a:solidFill>
          <a:latin typeface="+mn-lt"/>
          <a:ea typeface="+mn-ea"/>
          <a:cs typeface="+mn-cs"/>
        </a:defRPr>
      </a:lvl6pPr>
      <a:lvl7pPr marL="4160611" algn="l" defTabSz="1386870" rtl="0" eaLnBrk="1" latinLnBrk="0" hangingPunct="1">
        <a:defRPr sz="2730" kern="1200">
          <a:solidFill>
            <a:schemeClr val="tx1"/>
          </a:solidFill>
          <a:latin typeface="+mn-lt"/>
          <a:ea typeface="+mn-ea"/>
          <a:cs typeface="+mn-cs"/>
        </a:defRPr>
      </a:lvl7pPr>
      <a:lvl8pPr marL="4854047" algn="l" defTabSz="1386870" rtl="0" eaLnBrk="1" latinLnBrk="0" hangingPunct="1">
        <a:defRPr sz="2730" kern="1200">
          <a:solidFill>
            <a:schemeClr val="tx1"/>
          </a:solidFill>
          <a:latin typeface="+mn-lt"/>
          <a:ea typeface="+mn-ea"/>
          <a:cs typeface="+mn-cs"/>
        </a:defRPr>
      </a:lvl8pPr>
      <a:lvl9pPr marL="5547482" algn="l" defTabSz="1386870" rtl="0" eaLnBrk="1" latinLnBrk="0" hangingPunct="1">
        <a:defRPr sz="27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146" y="223661"/>
            <a:ext cx="7238679" cy="63094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0" b="1" spc="-135" dirty="0">
                <a:latin typeface="+mn-lt"/>
                <a:cs typeface="Arial Black"/>
              </a:rPr>
              <a:t>Organigrama</a:t>
            </a:r>
            <a:r>
              <a:rPr sz="4000" b="1" spc="-190" dirty="0">
                <a:latin typeface="+mn-lt"/>
                <a:cs typeface="Arial Black"/>
              </a:rPr>
              <a:t> </a:t>
            </a:r>
            <a:r>
              <a:rPr sz="4000" b="1" spc="-40" dirty="0">
                <a:latin typeface="+mn-lt"/>
              </a:rPr>
              <a:t>del</a:t>
            </a:r>
            <a:r>
              <a:rPr sz="4000" b="1" spc="-135" dirty="0">
                <a:latin typeface="+mn-lt"/>
              </a:rPr>
              <a:t> </a:t>
            </a:r>
            <a:r>
              <a:rPr sz="4000" b="1" spc="-45" dirty="0">
                <a:latin typeface="+mn-lt"/>
              </a:rPr>
              <a:t>Ministerio</a:t>
            </a:r>
            <a:r>
              <a:rPr sz="4000" b="1" spc="-135" dirty="0">
                <a:latin typeface="+mn-lt"/>
              </a:rPr>
              <a:t> </a:t>
            </a:r>
            <a:r>
              <a:rPr sz="4000" b="1" spc="-10" dirty="0">
                <a:latin typeface="+mn-lt"/>
              </a:rPr>
              <a:t>Público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41429" y="474591"/>
            <a:ext cx="17762855" cy="3022600"/>
            <a:chOff x="841429" y="474591"/>
            <a:chExt cx="17762855" cy="3022600"/>
          </a:xfrm>
        </p:grpSpPr>
        <p:sp>
          <p:nvSpPr>
            <p:cNvPr id="4" name="object 4"/>
            <p:cNvSpPr/>
            <p:nvPr/>
          </p:nvSpPr>
          <p:spPr>
            <a:xfrm>
              <a:off x="841425" y="2536469"/>
              <a:ext cx="6019165" cy="960755"/>
            </a:xfrm>
            <a:custGeom>
              <a:avLst/>
              <a:gdLst/>
              <a:ahLst/>
              <a:cxnLst/>
              <a:rect l="l" t="t" r="r" b="b"/>
              <a:pathLst>
                <a:path w="6019165" h="960754">
                  <a:moveTo>
                    <a:pt x="1846249" y="144106"/>
                  </a:moveTo>
                  <a:lnTo>
                    <a:pt x="1839518" y="98552"/>
                  </a:lnTo>
                  <a:lnTo>
                    <a:pt x="1820760" y="58991"/>
                  </a:lnTo>
                  <a:lnTo>
                    <a:pt x="1792173" y="27800"/>
                  </a:lnTo>
                  <a:lnTo>
                    <a:pt x="1755927" y="7340"/>
                  </a:lnTo>
                  <a:lnTo>
                    <a:pt x="1714182" y="0"/>
                  </a:lnTo>
                  <a:lnTo>
                    <a:pt x="132080" y="0"/>
                  </a:lnTo>
                  <a:lnTo>
                    <a:pt x="90335" y="7340"/>
                  </a:lnTo>
                  <a:lnTo>
                    <a:pt x="54076" y="27800"/>
                  </a:lnTo>
                  <a:lnTo>
                    <a:pt x="25476" y="58991"/>
                  </a:lnTo>
                  <a:lnTo>
                    <a:pt x="6731" y="98552"/>
                  </a:lnTo>
                  <a:lnTo>
                    <a:pt x="0" y="144106"/>
                  </a:lnTo>
                  <a:lnTo>
                    <a:pt x="0" y="816203"/>
                  </a:lnTo>
                  <a:lnTo>
                    <a:pt x="6731" y="861745"/>
                  </a:lnTo>
                  <a:lnTo>
                    <a:pt x="25476" y="901306"/>
                  </a:lnTo>
                  <a:lnTo>
                    <a:pt x="54076" y="932497"/>
                  </a:lnTo>
                  <a:lnTo>
                    <a:pt x="90335" y="952957"/>
                  </a:lnTo>
                  <a:lnTo>
                    <a:pt x="132080" y="960310"/>
                  </a:lnTo>
                  <a:lnTo>
                    <a:pt x="1714182" y="960310"/>
                  </a:lnTo>
                  <a:lnTo>
                    <a:pt x="1755927" y="952957"/>
                  </a:lnTo>
                  <a:lnTo>
                    <a:pt x="1792173" y="932497"/>
                  </a:lnTo>
                  <a:lnTo>
                    <a:pt x="1820760" y="901306"/>
                  </a:lnTo>
                  <a:lnTo>
                    <a:pt x="1839518" y="861745"/>
                  </a:lnTo>
                  <a:lnTo>
                    <a:pt x="1846249" y="816203"/>
                  </a:lnTo>
                  <a:lnTo>
                    <a:pt x="1846249" y="144106"/>
                  </a:lnTo>
                  <a:close/>
                </a:path>
                <a:path w="6019165" h="960754">
                  <a:moveTo>
                    <a:pt x="3924592" y="144106"/>
                  </a:moveTo>
                  <a:lnTo>
                    <a:pt x="3917238" y="98552"/>
                  </a:lnTo>
                  <a:lnTo>
                    <a:pt x="3896779" y="58991"/>
                  </a:lnTo>
                  <a:lnTo>
                    <a:pt x="3865588" y="27800"/>
                  </a:lnTo>
                  <a:lnTo>
                    <a:pt x="3826027" y="7340"/>
                  </a:lnTo>
                  <a:lnTo>
                    <a:pt x="3780485" y="0"/>
                  </a:lnTo>
                  <a:lnTo>
                    <a:pt x="2054148" y="0"/>
                  </a:lnTo>
                  <a:lnTo>
                    <a:pt x="2008593" y="7340"/>
                  </a:lnTo>
                  <a:lnTo>
                    <a:pt x="1969033" y="27800"/>
                  </a:lnTo>
                  <a:lnTo>
                    <a:pt x="1937829" y="58991"/>
                  </a:lnTo>
                  <a:lnTo>
                    <a:pt x="1917369" y="98552"/>
                  </a:lnTo>
                  <a:lnTo>
                    <a:pt x="1910029" y="144106"/>
                  </a:lnTo>
                  <a:lnTo>
                    <a:pt x="1910029" y="816203"/>
                  </a:lnTo>
                  <a:lnTo>
                    <a:pt x="1917369" y="861745"/>
                  </a:lnTo>
                  <a:lnTo>
                    <a:pt x="1937829" y="901306"/>
                  </a:lnTo>
                  <a:lnTo>
                    <a:pt x="1969033" y="932497"/>
                  </a:lnTo>
                  <a:lnTo>
                    <a:pt x="2008593" y="952957"/>
                  </a:lnTo>
                  <a:lnTo>
                    <a:pt x="2054148" y="960310"/>
                  </a:lnTo>
                  <a:lnTo>
                    <a:pt x="3780485" y="960310"/>
                  </a:lnTo>
                  <a:lnTo>
                    <a:pt x="3826027" y="952957"/>
                  </a:lnTo>
                  <a:lnTo>
                    <a:pt x="3865588" y="932497"/>
                  </a:lnTo>
                  <a:lnTo>
                    <a:pt x="3896779" y="901306"/>
                  </a:lnTo>
                  <a:lnTo>
                    <a:pt x="3917238" y="861745"/>
                  </a:lnTo>
                  <a:lnTo>
                    <a:pt x="3924592" y="816203"/>
                  </a:lnTo>
                  <a:lnTo>
                    <a:pt x="3924592" y="144106"/>
                  </a:lnTo>
                  <a:close/>
                </a:path>
                <a:path w="6019165" h="960754">
                  <a:moveTo>
                    <a:pt x="6019025" y="144106"/>
                  </a:moveTo>
                  <a:lnTo>
                    <a:pt x="6011684" y="98552"/>
                  </a:lnTo>
                  <a:lnTo>
                    <a:pt x="5991225" y="58991"/>
                  </a:lnTo>
                  <a:lnTo>
                    <a:pt x="5960034" y="27800"/>
                  </a:lnTo>
                  <a:lnTo>
                    <a:pt x="5920473" y="7340"/>
                  </a:lnTo>
                  <a:lnTo>
                    <a:pt x="5874918" y="0"/>
                  </a:lnTo>
                  <a:lnTo>
                    <a:pt x="4148582" y="0"/>
                  </a:lnTo>
                  <a:lnTo>
                    <a:pt x="4103027" y="7340"/>
                  </a:lnTo>
                  <a:lnTo>
                    <a:pt x="4063466" y="27800"/>
                  </a:lnTo>
                  <a:lnTo>
                    <a:pt x="4032275" y="58991"/>
                  </a:lnTo>
                  <a:lnTo>
                    <a:pt x="4011815" y="98552"/>
                  </a:lnTo>
                  <a:lnTo>
                    <a:pt x="4004462" y="144106"/>
                  </a:lnTo>
                  <a:lnTo>
                    <a:pt x="4004462" y="816203"/>
                  </a:lnTo>
                  <a:lnTo>
                    <a:pt x="4011815" y="861745"/>
                  </a:lnTo>
                  <a:lnTo>
                    <a:pt x="4032275" y="901306"/>
                  </a:lnTo>
                  <a:lnTo>
                    <a:pt x="4063466" y="932497"/>
                  </a:lnTo>
                  <a:lnTo>
                    <a:pt x="4103027" y="952957"/>
                  </a:lnTo>
                  <a:lnTo>
                    <a:pt x="4148582" y="960310"/>
                  </a:lnTo>
                  <a:lnTo>
                    <a:pt x="5874918" y="960310"/>
                  </a:lnTo>
                  <a:lnTo>
                    <a:pt x="5920473" y="952957"/>
                  </a:lnTo>
                  <a:lnTo>
                    <a:pt x="5960034" y="932497"/>
                  </a:lnTo>
                  <a:lnTo>
                    <a:pt x="5991225" y="901306"/>
                  </a:lnTo>
                  <a:lnTo>
                    <a:pt x="6011684" y="861745"/>
                  </a:lnTo>
                  <a:lnTo>
                    <a:pt x="6019025" y="816203"/>
                  </a:lnTo>
                  <a:lnTo>
                    <a:pt x="6019025" y="144106"/>
                  </a:lnTo>
                  <a:close/>
                </a:path>
              </a:pathLst>
            </a:custGeom>
            <a:solidFill>
              <a:srgbClr val="182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764434" y="480941"/>
              <a:ext cx="1833880" cy="478155"/>
            </a:xfrm>
            <a:custGeom>
              <a:avLst/>
              <a:gdLst/>
              <a:ahLst/>
              <a:cxnLst/>
              <a:rect l="l" t="t" r="r" b="b"/>
              <a:pathLst>
                <a:path w="1833880" h="478155">
                  <a:moveTo>
                    <a:pt x="1833422" y="357746"/>
                  </a:moveTo>
                  <a:lnTo>
                    <a:pt x="1823984" y="404489"/>
                  </a:lnTo>
                  <a:lnTo>
                    <a:pt x="1798246" y="442661"/>
                  </a:lnTo>
                  <a:lnTo>
                    <a:pt x="1760074" y="468399"/>
                  </a:lnTo>
                  <a:lnTo>
                    <a:pt x="1713331" y="477837"/>
                  </a:lnTo>
                  <a:lnTo>
                    <a:pt x="120091" y="477837"/>
                  </a:lnTo>
                  <a:lnTo>
                    <a:pt x="73348" y="468399"/>
                  </a:lnTo>
                  <a:lnTo>
                    <a:pt x="35175" y="442661"/>
                  </a:lnTo>
                  <a:lnTo>
                    <a:pt x="9438" y="404489"/>
                  </a:lnTo>
                  <a:lnTo>
                    <a:pt x="0" y="357746"/>
                  </a:lnTo>
                  <a:lnTo>
                    <a:pt x="0" y="120091"/>
                  </a:lnTo>
                  <a:lnTo>
                    <a:pt x="9438" y="73348"/>
                  </a:lnTo>
                  <a:lnTo>
                    <a:pt x="35175" y="35175"/>
                  </a:lnTo>
                  <a:lnTo>
                    <a:pt x="73348" y="9438"/>
                  </a:lnTo>
                  <a:lnTo>
                    <a:pt x="120091" y="0"/>
                  </a:lnTo>
                  <a:lnTo>
                    <a:pt x="1713331" y="0"/>
                  </a:lnTo>
                  <a:lnTo>
                    <a:pt x="1760074" y="9438"/>
                  </a:lnTo>
                  <a:lnTo>
                    <a:pt x="1798246" y="35175"/>
                  </a:lnTo>
                  <a:lnTo>
                    <a:pt x="1823984" y="73348"/>
                  </a:lnTo>
                  <a:lnTo>
                    <a:pt x="1833422" y="120091"/>
                  </a:lnTo>
                  <a:lnTo>
                    <a:pt x="1833422" y="357746"/>
                  </a:lnTo>
                  <a:close/>
                </a:path>
              </a:pathLst>
            </a:custGeom>
            <a:ln w="12700">
              <a:solidFill>
                <a:srgbClr val="182D4D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75208" y="2807809"/>
            <a:ext cx="1391285" cy="3808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6060" marR="5080" indent="-213995" algn="ctr">
              <a:lnSpc>
                <a:spcPct val="103600"/>
              </a:lnSpc>
              <a:spcBef>
                <a:spcPts val="75"/>
              </a:spcBef>
            </a:pPr>
            <a:r>
              <a:rPr sz="120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Oﬁcina</a:t>
            </a:r>
            <a:r>
              <a:rPr sz="12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 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Institucional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48275" y="2615936"/>
            <a:ext cx="1830705" cy="7810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03600"/>
              </a:lnSpc>
              <a:spcBef>
                <a:spcPts val="75"/>
              </a:spcBef>
            </a:pPr>
            <a:r>
              <a:rPr sz="120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Oﬁcina</a:t>
            </a:r>
            <a:r>
              <a:rPr sz="12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</a:t>
            </a:r>
            <a:r>
              <a:rPr sz="1200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2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</a:t>
            </a:r>
            <a:r>
              <a:rPr sz="12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2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Justicia </a:t>
            </a:r>
            <a:r>
              <a:rPr sz="1200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lntercultural</a:t>
            </a:r>
            <a:r>
              <a:rPr sz="1200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sz="1200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</a:t>
            </a:r>
            <a:r>
              <a:rPr sz="12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69372" y="2667836"/>
            <a:ext cx="1772285" cy="5728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indent="-1270" algn="ctr">
              <a:lnSpc>
                <a:spcPct val="103600"/>
              </a:lnSpc>
              <a:spcBef>
                <a:spcPts val="75"/>
              </a:spcBef>
            </a:pPr>
            <a:r>
              <a:rPr sz="120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Oﬁcina</a:t>
            </a:r>
            <a:r>
              <a:rPr sz="12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2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</a:t>
            </a:r>
            <a:r>
              <a:rPr sz="12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sz="1200" spc="-1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</a:t>
            </a:r>
            <a:r>
              <a:rPr sz="120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MX"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sz="1200" spc="-1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ctimas</a:t>
            </a:r>
            <a:r>
              <a:rPr lang="es-MX"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20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Testigos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29539" y="2519654"/>
            <a:ext cx="7849234" cy="977265"/>
          </a:xfrm>
          <a:custGeom>
            <a:avLst/>
            <a:gdLst/>
            <a:ahLst/>
            <a:cxnLst/>
            <a:rect l="l" t="t" r="r" b="b"/>
            <a:pathLst>
              <a:path w="7849234" h="977264">
                <a:moveTo>
                  <a:pt x="2014562" y="160921"/>
                </a:moveTo>
                <a:lnTo>
                  <a:pt x="2007209" y="115366"/>
                </a:lnTo>
                <a:lnTo>
                  <a:pt x="1986749" y="75806"/>
                </a:lnTo>
                <a:lnTo>
                  <a:pt x="1955558" y="44615"/>
                </a:lnTo>
                <a:lnTo>
                  <a:pt x="1915998" y="24155"/>
                </a:lnTo>
                <a:lnTo>
                  <a:pt x="1870456" y="16814"/>
                </a:lnTo>
                <a:lnTo>
                  <a:pt x="144119" y="16814"/>
                </a:lnTo>
                <a:lnTo>
                  <a:pt x="98564" y="24155"/>
                </a:lnTo>
                <a:lnTo>
                  <a:pt x="59004" y="44615"/>
                </a:lnTo>
                <a:lnTo>
                  <a:pt x="27800" y="75806"/>
                </a:lnTo>
                <a:lnTo>
                  <a:pt x="7340" y="115366"/>
                </a:lnTo>
                <a:lnTo>
                  <a:pt x="0" y="160921"/>
                </a:lnTo>
                <a:lnTo>
                  <a:pt x="0" y="833018"/>
                </a:lnTo>
                <a:lnTo>
                  <a:pt x="7340" y="878560"/>
                </a:lnTo>
                <a:lnTo>
                  <a:pt x="27800" y="918121"/>
                </a:lnTo>
                <a:lnTo>
                  <a:pt x="59004" y="949312"/>
                </a:lnTo>
                <a:lnTo>
                  <a:pt x="98564" y="969772"/>
                </a:lnTo>
                <a:lnTo>
                  <a:pt x="144119" y="977125"/>
                </a:lnTo>
                <a:lnTo>
                  <a:pt x="1870456" y="977125"/>
                </a:lnTo>
                <a:lnTo>
                  <a:pt x="1915998" y="969772"/>
                </a:lnTo>
                <a:lnTo>
                  <a:pt x="1955558" y="949312"/>
                </a:lnTo>
                <a:lnTo>
                  <a:pt x="1986749" y="918121"/>
                </a:lnTo>
                <a:lnTo>
                  <a:pt x="2007209" y="878560"/>
                </a:lnTo>
                <a:lnTo>
                  <a:pt x="2014562" y="833018"/>
                </a:lnTo>
                <a:lnTo>
                  <a:pt x="2014562" y="160921"/>
                </a:lnTo>
                <a:close/>
              </a:path>
              <a:path w="7849234" h="977264">
                <a:moveTo>
                  <a:pt x="4091343" y="160921"/>
                </a:moveTo>
                <a:lnTo>
                  <a:pt x="4083989" y="115366"/>
                </a:lnTo>
                <a:lnTo>
                  <a:pt x="4063542" y="75806"/>
                </a:lnTo>
                <a:lnTo>
                  <a:pt x="4032339" y="44615"/>
                </a:lnTo>
                <a:lnTo>
                  <a:pt x="3992778" y="24155"/>
                </a:lnTo>
                <a:lnTo>
                  <a:pt x="3947236" y="16814"/>
                </a:lnTo>
                <a:lnTo>
                  <a:pt x="2220899" y="16814"/>
                </a:lnTo>
                <a:lnTo>
                  <a:pt x="2175345" y="24155"/>
                </a:lnTo>
                <a:lnTo>
                  <a:pt x="2135784" y="44615"/>
                </a:lnTo>
                <a:lnTo>
                  <a:pt x="2104580" y="75806"/>
                </a:lnTo>
                <a:lnTo>
                  <a:pt x="2084120" y="115366"/>
                </a:lnTo>
                <a:lnTo>
                  <a:pt x="2076780" y="160921"/>
                </a:lnTo>
                <a:lnTo>
                  <a:pt x="2076780" y="833018"/>
                </a:lnTo>
                <a:lnTo>
                  <a:pt x="2084120" y="878560"/>
                </a:lnTo>
                <a:lnTo>
                  <a:pt x="2104580" y="918121"/>
                </a:lnTo>
                <a:lnTo>
                  <a:pt x="2135784" y="949312"/>
                </a:lnTo>
                <a:lnTo>
                  <a:pt x="2175345" y="969772"/>
                </a:lnTo>
                <a:lnTo>
                  <a:pt x="2220899" y="977125"/>
                </a:lnTo>
                <a:lnTo>
                  <a:pt x="3947236" y="977125"/>
                </a:lnTo>
                <a:lnTo>
                  <a:pt x="3992778" y="969772"/>
                </a:lnTo>
                <a:lnTo>
                  <a:pt x="4032339" y="949312"/>
                </a:lnTo>
                <a:lnTo>
                  <a:pt x="4063542" y="918121"/>
                </a:lnTo>
                <a:lnTo>
                  <a:pt x="4083989" y="878560"/>
                </a:lnTo>
                <a:lnTo>
                  <a:pt x="4091343" y="833018"/>
                </a:lnTo>
                <a:lnTo>
                  <a:pt x="4091343" y="160921"/>
                </a:lnTo>
                <a:close/>
              </a:path>
              <a:path w="7849234" h="977264">
                <a:moveTo>
                  <a:pt x="6168161" y="160921"/>
                </a:moveTo>
                <a:lnTo>
                  <a:pt x="6160808" y="115366"/>
                </a:lnTo>
                <a:lnTo>
                  <a:pt x="6140361" y="75806"/>
                </a:lnTo>
                <a:lnTo>
                  <a:pt x="6109157" y="44615"/>
                </a:lnTo>
                <a:lnTo>
                  <a:pt x="6069596" y="24155"/>
                </a:lnTo>
                <a:lnTo>
                  <a:pt x="6024054" y="16814"/>
                </a:lnTo>
                <a:lnTo>
                  <a:pt x="4297718" y="16814"/>
                </a:lnTo>
                <a:lnTo>
                  <a:pt x="4252163" y="24155"/>
                </a:lnTo>
                <a:lnTo>
                  <a:pt x="4212602" y="44615"/>
                </a:lnTo>
                <a:lnTo>
                  <a:pt x="4181398" y="75806"/>
                </a:lnTo>
                <a:lnTo>
                  <a:pt x="4160939" y="115366"/>
                </a:lnTo>
                <a:lnTo>
                  <a:pt x="4153598" y="160921"/>
                </a:lnTo>
                <a:lnTo>
                  <a:pt x="4153598" y="833018"/>
                </a:lnTo>
                <a:lnTo>
                  <a:pt x="4160939" y="878560"/>
                </a:lnTo>
                <a:lnTo>
                  <a:pt x="4181398" y="918121"/>
                </a:lnTo>
                <a:lnTo>
                  <a:pt x="4212602" y="949312"/>
                </a:lnTo>
                <a:lnTo>
                  <a:pt x="4252163" y="969772"/>
                </a:lnTo>
                <a:lnTo>
                  <a:pt x="4297718" y="977125"/>
                </a:lnTo>
                <a:lnTo>
                  <a:pt x="6024054" y="977125"/>
                </a:lnTo>
                <a:lnTo>
                  <a:pt x="6069596" y="969772"/>
                </a:lnTo>
                <a:lnTo>
                  <a:pt x="6109157" y="949312"/>
                </a:lnTo>
                <a:lnTo>
                  <a:pt x="6140361" y="918121"/>
                </a:lnTo>
                <a:lnTo>
                  <a:pt x="6160808" y="878560"/>
                </a:lnTo>
                <a:lnTo>
                  <a:pt x="6168161" y="833018"/>
                </a:lnTo>
                <a:lnTo>
                  <a:pt x="6168161" y="160921"/>
                </a:lnTo>
                <a:close/>
              </a:path>
              <a:path w="7849234" h="977264">
                <a:moveTo>
                  <a:pt x="7849222" y="157391"/>
                </a:moveTo>
                <a:lnTo>
                  <a:pt x="7841196" y="107645"/>
                </a:lnTo>
                <a:lnTo>
                  <a:pt x="7818844" y="64439"/>
                </a:lnTo>
                <a:lnTo>
                  <a:pt x="7784770" y="30365"/>
                </a:lnTo>
                <a:lnTo>
                  <a:pt x="7741564" y="8026"/>
                </a:lnTo>
                <a:lnTo>
                  <a:pt x="7691818" y="0"/>
                </a:lnTo>
                <a:lnTo>
                  <a:pt x="6380175" y="0"/>
                </a:lnTo>
                <a:lnTo>
                  <a:pt x="6330416" y="8026"/>
                </a:lnTo>
                <a:lnTo>
                  <a:pt x="6287211" y="30365"/>
                </a:lnTo>
                <a:lnTo>
                  <a:pt x="6253137" y="64439"/>
                </a:lnTo>
                <a:lnTo>
                  <a:pt x="6230785" y="107645"/>
                </a:lnTo>
                <a:lnTo>
                  <a:pt x="6222771" y="157391"/>
                </a:lnTo>
                <a:lnTo>
                  <a:pt x="6222771" y="795896"/>
                </a:lnTo>
                <a:lnTo>
                  <a:pt x="6230785" y="845642"/>
                </a:lnTo>
                <a:lnTo>
                  <a:pt x="6253137" y="888860"/>
                </a:lnTo>
                <a:lnTo>
                  <a:pt x="6287211" y="922934"/>
                </a:lnTo>
                <a:lnTo>
                  <a:pt x="6330416" y="945273"/>
                </a:lnTo>
                <a:lnTo>
                  <a:pt x="6380175" y="953300"/>
                </a:lnTo>
                <a:lnTo>
                  <a:pt x="7691818" y="953300"/>
                </a:lnTo>
                <a:lnTo>
                  <a:pt x="7741564" y="945273"/>
                </a:lnTo>
                <a:lnTo>
                  <a:pt x="7784770" y="922934"/>
                </a:lnTo>
                <a:lnTo>
                  <a:pt x="7818844" y="888860"/>
                </a:lnTo>
                <a:lnTo>
                  <a:pt x="7841196" y="845642"/>
                </a:lnTo>
                <a:lnTo>
                  <a:pt x="7849222" y="795896"/>
                </a:lnTo>
                <a:lnTo>
                  <a:pt x="7849222" y="157391"/>
                </a:lnTo>
                <a:close/>
              </a:path>
            </a:pathLst>
          </a:custGeom>
          <a:solidFill>
            <a:srgbClr val="182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57132" y="2712050"/>
            <a:ext cx="1778000" cy="5918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03600"/>
              </a:lnSpc>
              <a:spcBef>
                <a:spcPts val="75"/>
              </a:spcBef>
            </a:pPr>
            <a:r>
              <a:rPr sz="120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Oﬁcina</a:t>
            </a:r>
            <a:r>
              <a:rPr sz="12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Cooperación </a:t>
            </a:r>
            <a:r>
              <a:rPr sz="1200" spc="-1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Judicial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sz="12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Extradiciones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86623" y="2762009"/>
            <a:ext cx="1684655" cy="3808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55880" algn="ctr">
              <a:lnSpc>
                <a:spcPct val="103600"/>
              </a:lnSpc>
              <a:spcBef>
                <a:spcPts val="75"/>
              </a:spcBef>
            </a:pPr>
            <a:r>
              <a:rPr sz="120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Oﬁcina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</a:t>
            </a:r>
            <a:r>
              <a:rPr sz="12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sz="1200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  <a:r>
              <a:rPr sz="12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Fiscales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238367" y="2774342"/>
            <a:ext cx="1704339" cy="38638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43815" algn="ctr">
              <a:lnSpc>
                <a:spcPct val="103600"/>
              </a:lnSpc>
              <a:spcBef>
                <a:spcPts val="75"/>
              </a:spcBef>
            </a:pPr>
            <a:r>
              <a:rPr sz="1200" spc="-80" dirty="0">
                <a:solidFill>
                  <a:srgbClr val="FFFFFF"/>
                </a:solidFill>
                <a:latin typeface="+mn-lt"/>
                <a:cs typeface="Arial Black"/>
              </a:rPr>
              <a:t>Oﬁcina</a:t>
            </a:r>
            <a:r>
              <a:rPr sz="1200" spc="-6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+mn-lt"/>
                <a:cs typeface="Arial Black"/>
              </a:rPr>
              <a:t>de</a:t>
            </a:r>
            <a:r>
              <a:rPr sz="1200" spc="-6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+mn-lt"/>
                <a:cs typeface="Arial Black"/>
              </a:rPr>
              <a:t>Control</a:t>
            </a:r>
            <a:r>
              <a:rPr sz="1200" spc="-6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+mn-lt"/>
                <a:cs typeface="Arial Black"/>
              </a:rPr>
              <a:t>de </a:t>
            </a:r>
            <a:r>
              <a:rPr sz="1200" spc="-90" dirty="0">
                <a:solidFill>
                  <a:srgbClr val="FFFFFF"/>
                </a:solidFill>
                <a:latin typeface="+mn-lt"/>
                <a:cs typeface="Arial Black"/>
              </a:rPr>
              <a:t>la</a:t>
            </a:r>
            <a:r>
              <a:rPr sz="1200" spc="-3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+mn-lt"/>
                <a:cs typeface="Arial Black"/>
              </a:rPr>
              <a:t>Productividad</a:t>
            </a:r>
            <a:r>
              <a:rPr sz="1200" spc="-25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+mn-lt"/>
                <a:cs typeface="Arial Black"/>
              </a:rPr>
              <a:t>Fiscal</a:t>
            </a:r>
            <a:endParaRPr sz="1200" dirty="0">
              <a:latin typeface="+mn-lt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262945" y="2606512"/>
            <a:ext cx="1401445" cy="7810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algn="ctr">
              <a:lnSpc>
                <a:spcPct val="103600"/>
              </a:lnSpc>
              <a:spcBef>
                <a:spcPts val="75"/>
              </a:spcBef>
            </a:pPr>
            <a:r>
              <a:rPr sz="120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Oﬁcina</a:t>
            </a:r>
            <a:r>
              <a:rPr sz="12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Cautela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1200" spc="-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Actos Administración Interna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963015" y="602073"/>
            <a:ext cx="1461135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1200" spc="-9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Consejo</a:t>
            </a:r>
            <a:r>
              <a:rPr sz="1200" spc="-4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Consultivo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764434" y="1131164"/>
            <a:ext cx="1833880" cy="478155"/>
          </a:xfrm>
          <a:custGeom>
            <a:avLst/>
            <a:gdLst/>
            <a:ahLst/>
            <a:cxnLst/>
            <a:rect l="l" t="t" r="r" b="b"/>
            <a:pathLst>
              <a:path w="1833880" h="478155">
                <a:moveTo>
                  <a:pt x="1713331" y="0"/>
                </a:moveTo>
                <a:lnTo>
                  <a:pt x="120091" y="0"/>
                </a:lnTo>
                <a:lnTo>
                  <a:pt x="73348" y="9438"/>
                </a:lnTo>
                <a:lnTo>
                  <a:pt x="35175" y="35175"/>
                </a:lnTo>
                <a:lnTo>
                  <a:pt x="9438" y="73348"/>
                </a:lnTo>
                <a:lnTo>
                  <a:pt x="0" y="120091"/>
                </a:lnTo>
                <a:lnTo>
                  <a:pt x="0" y="357746"/>
                </a:lnTo>
                <a:lnTo>
                  <a:pt x="9438" y="404494"/>
                </a:lnTo>
                <a:lnTo>
                  <a:pt x="35175" y="442666"/>
                </a:lnTo>
                <a:lnTo>
                  <a:pt x="73348" y="468401"/>
                </a:lnTo>
                <a:lnTo>
                  <a:pt x="120091" y="477837"/>
                </a:lnTo>
                <a:lnTo>
                  <a:pt x="1713331" y="477837"/>
                </a:lnTo>
                <a:lnTo>
                  <a:pt x="1760074" y="468401"/>
                </a:lnTo>
                <a:lnTo>
                  <a:pt x="1798246" y="442666"/>
                </a:lnTo>
                <a:lnTo>
                  <a:pt x="1823984" y="404494"/>
                </a:lnTo>
                <a:lnTo>
                  <a:pt x="1833422" y="357746"/>
                </a:lnTo>
                <a:lnTo>
                  <a:pt x="1833422" y="120091"/>
                </a:lnTo>
                <a:lnTo>
                  <a:pt x="1823984" y="73348"/>
                </a:lnTo>
                <a:lnTo>
                  <a:pt x="1798246" y="35175"/>
                </a:lnTo>
                <a:lnTo>
                  <a:pt x="1760074" y="9438"/>
                </a:lnTo>
                <a:lnTo>
                  <a:pt x="1713331" y="0"/>
                </a:lnTo>
                <a:close/>
              </a:path>
            </a:pathLst>
          </a:custGeom>
          <a:solidFill>
            <a:srgbClr val="182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932212" y="1256115"/>
            <a:ext cx="1447800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1200" spc="-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2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JFS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286115" y="1196008"/>
            <a:ext cx="1271270" cy="3808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54635" marR="5080" indent="-242570" algn="ctr">
              <a:lnSpc>
                <a:spcPct val="103600"/>
              </a:lnSpc>
              <a:spcBef>
                <a:spcPts val="75"/>
              </a:spcBef>
            </a:pPr>
            <a:r>
              <a:rPr sz="1200" spc="-13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Junta</a:t>
            </a:r>
            <a:r>
              <a:rPr sz="1200" spc="-7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6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14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Fiscales </a:t>
            </a:r>
            <a:r>
              <a:rPr sz="1200" spc="-1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Supremos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534696" y="710363"/>
            <a:ext cx="8236584" cy="914400"/>
            <a:chOff x="8534696" y="710363"/>
            <a:chExt cx="8236584" cy="914400"/>
          </a:xfrm>
        </p:grpSpPr>
        <p:sp>
          <p:nvSpPr>
            <p:cNvPr id="19" name="object 19"/>
            <p:cNvSpPr/>
            <p:nvPr/>
          </p:nvSpPr>
          <p:spPr>
            <a:xfrm>
              <a:off x="8541046" y="716713"/>
              <a:ext cx="5659120" cy="756920"/>
            </a:xfrm>
            <a:custGeom>
              <a:avLst/>
              <a:gdLst/>
              <a:ahLst/>
              <a:cxnLst/>
              <a:rect l="l" t="t" r="r" b="b"/>
              <a:pathLst>
                <a:path w="5659119" h="756919">
                  <a:moveTo>
                    <a:pt x="0" y="756602"/>
                  </a:moveTo>
                  <a:lnTo>
                    <a:pt x="0" y="120091"/>
                  </a:lnTo>
                  <a:lnTo>
                    <a:pt x="9438" y="73348"/>
                  </a:lnTo>
                  <a:lnTo>
                    <a:pt x="35175" y="35175"/>
                  </a:lnTo>
                  <a:lnTo>
                    <a:pt x="73348" y="9438"/>
                  </a:lnTo>
                  <a:lnTo>
                    <a:pt x="120091" y="0"/>
                  </a:lnTo>
                  <a:lnTo>
                    <a:pt x="5658662" y="0"/>
                  </a:lnTo>
                </a:path>
              </a:pathLst>
            </a:custGeom>
            <a:ln w="12699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600927" y="716714"/>
              <a:ext cx="0" cy="314325"/>
            </a:xfrm>
            <a:custGeom>
              <a:avLst/>
              <a:gdLst/>
              <a:ahLst/>
              <a:cxnLst/>
              <a:rect l="l" t="t" r="r" b="b"/>
              <a:pathLst>
                <a:path h="314325">
                  <a:moveTo>
                    <a:pt x="0" y="0"/>
                  </a:moveTo>
                  <a:lnTo>
                    <a:pt x="0" y="314121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628525" y="716714"/>
              <a:ext cx="0" cy="314325"/>
            </a:xfrm>
            <a:custGeom>
              <a:avLst/>
              <a:gdLst/>
              <a:ahLst/>
              <a:cxnLst/>
              <a:rect l="l" t="t" r="r" b="b"/>
              <a:pathLst>
                <a:path h="314325">
                  <a:moveTo>
                    <a:pt x="0" y="0"/>
                  </a:moveTo>
                  <a:lnTo>
                    <a:pt x="0" y="314121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585526" y="725868"/>
              <a:ext cx="1179195" cy="0"/>
            </a:xfrm>
            <a:custGeom>
              <a:avLst/>
              <a:gdLst/>
              <a:ahLst/>
              <a:cxnLst/>
              <a:rect l="l" t="t" r="r" b="b"/>
              <a:pathLst>
                <a:path w="1179194">
                  <a:moveTo>
                    <a:pt x="0" y="0"/>
                  </a:moveTo>
                  <a:lnTo>
                    <a:pt x="1178915" y="0"/>
                  </a:lnTo>
                </a:path>
              </a:pathLst>
            </a:custGeom>
            <a:ln w="12700">
              <a:solidFill>
                <a:srgbClr val="182D4D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085729" y="1371688"/>
              <a:ext cx="678815" cy="0"/>
            </a:xfrm>
            <a:custGeom>
              <a:avLst/>
              <a:gdLst/>
              <a:ahLst/>
              <a:cxnLst/>
              <a:rect l="l" t="t" r="r" b="b"/>
              <a:pathLst>
                <a:path w="678815">
                  <a:moveTo>
                    <a:pt x="0" y="0"/>
                  </a:moveTo>
                  <a:lnTo>
                    <a:pt x="678713" y="0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710263" y="1014258"/>
              <a:ext cx="1833880" cy="610235"/>
            </a:xfrm>
            <a:custGeom>
              <a:avLst/>
              <a:gdLst/>
              <a:ahLst/>
              <a:cxnLst/>
              <a:rect l="l" t="t" r="r" b="b"/>
              <a:pathLst>
                <a:path w="1833879" h="610235">
                  <a:moveTo>
                    <a:pt x="1713331" y="0"/>
                  </a:moveTo>
                  <a:lnTo>
                    <a:pt x="120091" y="0"/>
                  </a:lnTo>
                  <a:lnTo>
                    <a:pt x="73348" y="9436"/>
                  </a:lnTo>
                  <a:lnTo>
                    <a:pt x="35175" y="35171"/>
                  </a:lnTo>
                  <a:lnTo>
                    <a:pt x="9438" y="73343"/>
                  </a:lnTo>
                  <a:lnTo>
                    <a:pt x="0" y="120091"/>
                  </a:lnTo>
                  <a:lnTo>
                    <a:pt x="0" y="489839"/>
                  </a:lnTo>
                  <a:lnTo>
                    <a:pt x="9438" y="536581"/>
                  </a:lnTo>
                  <a:lnTo>
                    <a:pt x="35175" y="574754"/>
                  </a:lnTo>
                  <a:lnTo>
                    <a:pt x="73348" y="600492"/>
                  </a:lnTo>
                  <a:lnTo>
                    <a:pt x="120091" y="609930"/>
                  </a:lnTo>
                  <a:lnTo>
                    <a:pt x="1713331" y="609930"/>
                  </a:lnTo>
                  <a:lnTo>
                    <a:pt x="1760074" y="600492"/>
                  </a:lnTo>
                  <a:lnTo>
                    <a:pt x="1798246" y="574754"/>
                  </a:lnTo>
                  <a:lnTo>
                    <a:pt x="1823984" y="536581"/>
                  </a:lnTo>
                  <a:lnTo>
                    <a:pt x="1833422" y="489839"/>
                  </a:lnTo>
                  <a:lnTo>
                    <a:pt x="1833422" y="120091"/>
                  </a:lnTo>
                  <a:lnTo>
                    <a:pt x="1823984" y="73343"/>
                  </a:lnTo>
                  <a:lnTo>
                    <a:pt x="1798246" y="35171"/>
                  </a:lnTo>
                  <a:lnTo>
                    <a:pt x="1760074" y="9436"/>
                  </a:lnTo>
                  <a:lnTo>
                    <a:pt x="1713331" y="0"/>
                  </a:lnTo>
                  <a:close/>
                </a:path>
              </a:pathLst>
            </a:custGeom>
            <a:solidFill>
              <a:srgbClr val="5757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951852" y="1113326"/>
            <a:ext cx="1417320" cy="3808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39395" marR="5080" indent="-227329" algn="ctr">
              <a:lnSpc>
                <a:spcPct val="103600"/>
              </a:lnSpc>
              <a:spcBef>
                <a:spcPts val="75"/>
              </a:spcBef>
            </a:pPr>
            <a:r>
              <a:rPr sz="12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Órgano</a:t>
            </a:r>
            <a:r>
              <a:rPr sz="1200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Institucional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3713659" y="1703307"/>
            <a:ext cx="2392045" cy="8246745"/>
            <a:chOff x="13713659" y="1703307"/>
            <a:chExt cx="2392045" cy="8246745"/>
          </a:xfrm>
        </p:grpSpPr>
        <p:sp>
          <p:nvSpPr>
            <p:cNvPr id="27" name="object 27"/>
            <p:cNvSpPr/>
            <p:nvPr/>
          </p:nvSpPr>
          <p:spPr>
            <a:xfrm>
              <a:off x="14966760" y="1716007"/>
              <a:ext cx="0" cy="7965440"/>
            </a:xfrm>
            <a:custGeom>
              <a:avLst/>
              <a:gdLst/>
              <a:ahLst/>
              <a:cxnLst/>
              <a:rect l="l" t="t" r="r" b="b"/>
              <a:pathLst>
                <a:path h="7965440">
                  <a:moveTo>
                    <a:pt x="0" y="0"/>
                  </a:moveTo>
                  <a:lnTo>
                    <a:pt x="0" y="7965325"/>
                  </a:lnTo>
                </a:path>
              </a:pathLst>
            </a:custGeom>
            <a:ln w="254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20009" y="8341320"/>
              <a:ext cx="2379345" cy="871855"/>
            </a:xfrm>
            <a:custGeom>
              <a:avLst/>
              <a:gdLst/>
              <a:ahLst/>
              <a:cxnLst/>
              <a:rect l="l" t="t" r="r" b="b"/>
              <a:pathLst>
                <a:path w="2379344" h="871854">
                  <a:moveTo>
                    <a:pt x="2260790" y="0"/>
                  </a:moveTo>
                  <a:lnTo>
                    <a:pt x="118046" y="0"/>
                  </a:lnTo>
                  <a:lnTo>
                    <a:pt x="72100" y="8381"/>
                  </a:lnTo>
                  <a:lnTo>
                    <a:pt x="34577" y="31240"/>
                  </a:lnTo>
                  <a:lnTo>
                    <a:pt x="9277" y="65145"/>
                  </a:lnTo>
                  <a:lnTo>
                    <a:pt x="0" y="106667"/>
                  </a:lnTo>
                  <a:lnTo>
                    <a:pt x="0" y="765187"/>
                  </a:lnTo>
                  <a:lnTo>
                    <a:pt x="9277" y="806709"/>
                  </a:lnTo>
                  <a:lnTo>
                    <a:pt x="34577" y="840614"/>
                  </a:lnTo>
                  <a:lnTo>
                    <a:pt x="72100" y="863473"/>
                  </a:lnTo>
                  <a:lnTo>
                    <a:pt x="118046" y="871854"/>
                  </a:lnTo>
                  <a:lnTo>
                    <a:pt x="2260790" y="871854"/>
                  </a:lnTo>
                  <a:lnTo>
                    <a:pt x="2306736" y="863473"/>
                  </a:lnTo>
                  <a:lnTo>
                    <a:pt x="2344259" y="840614"/>
                  </a:lnTo>
                  <a:lnTo>
                    <a:pt x="2369559" y="806709"/>
                  </a:lnTo>
                  <a:lnTo>
                    <a:pt x="2378836" y="765187"/>
                  </a:lnTo>
                  <a:lnTo>
                    <a:pt x="2378836" y="106667"/>
                  </a:lnTo>
                  <a:lnTo>
                    <a:pt x="2369559" y="65145"/>
                  </a:lnTo>
                  <a:lnTo>
                    <a:pt x="2344259" y="31240"/>
                  </a:lnTo>
                  <a:lnTo>
                    <a:pt x="2306736" y="8381"/>
                  </a:lnTo>
                  <a:lnTo>
                    <a:pt x="2260790" y="0"/>
                  </a:lnTo>
                  <a:close/>
                </a:path>
              </a:pathLst>
            </a:custGeom>
            <a:solidFill>
              <a:srgbClr val="E1F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720009" y="8341320"/>
              <a:ext cx="2379345" cy="871855"/>
            </a:xfrm>
            <a:custGeom>
              <a:avLst/>
              <a:gdLst/>
              <a:ahLst/>
              <a:cxnLst/>
              <a:rect l="l" t="t" r="r" b="b"/>
              <a:pathLst>
                <a:path w="2379344" h="871854">
                  <a:moveTo>
                    <a:pt x="2378836" y="765187"/>
                  </a:moveTo>
                  <a:lnTo>
                    <a:pt x="2369559" y="806709"/>
                  </a:lnTo>
                  <a:lnTo>
                    <a:pt x="2344259" y="840614"/>
                  </a:lnTo>
                  <a:lnTo>
                    <a:pt x="2306736" y="863473"/>
                  </a:lnTo>
                  <a:lnTo>
                    <a:pt x="2260790" y="871854"/>
                  </a:lnTo>
                  <a:lnTo>
                    <a:pt x="118046" y="871854"/>
                  </a:lnTo>
                  <a:lnTo>
                    <a:pt x="72100" y="863473"/>
                  </a:lnTo>
                  <a:lnTo>
                    <a:pt x="34577" y="840614"/>
                  </a:lnTo>
                  <a:lnTo>
                    <a:pt x="9277" y="806709"/>
                  </a:lnTo>
                  <a:lnTo>
                    <a:pt x="0" y="765187"/>
                  </a:lnTo>
                  <a:lnTo>
                    <a:pt x="0" y="106667"/>
                  </a:lnTo>
                  <a:lnTo>
                    <a:pt x="9277" y="65145"/>
                  </a:lnTo>
                  <a:lnTo>
                    <a:pt x="34577" y="31240"/>
                  </a:lnTo>
                  <a:lnTo>
                    <a:pt x="72100" y="8381"/>
                  </a:lnTo>
                  <a:lnTo>
                    <a:pt x="118046" y="0"/>
                  </a:lnTo>
                  <a:lnTo>
                    <a:pt x="2260790" y="0"/>
                  </a:lnTo>
                  <a:lnTo>
                    <a:pt x="2306736" y="8381"/>
                  </a:lnTo>
                  <a:lnTo>
                    <a:pt x="2344259" y="31240"/>
                  </a:lnTo>
                  <a:lnTo>
                    <a:pt x="2369559" y="65145"/>
                  </a:lnTo>
                  <a:lnTo>
                    <a:pt x="2378836" y="106667"/>
                  </a:lnTo>
                  <a:lnTo>
                    <a:pt x="2378836" y="765187"/>
                  </a:lnTo>
                  <a:close/>
                </a:path>
              </a:pathLst>
            </a:custGeom>
            <a:ln w="12700">
              <a:solidFill>
                <a:srgbClr val="182D4D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899717" y="8113406"/>
              <a:ext cx="2019300" cy="498475"/>
            </a:xfrm>
            <a:custGeom>
              <a:avLst/>
              <a:gdLst/>
              <a:ahLst/>
              <a:cxnLst/>
              <a:rect l="l" t="t" r="r" b="b"/>
              <a:pathLst>
                <a:path w="2019300" h="498475">
                  <a:moveTo>
                    <a:pt x="1900821" y="0"/>
                  </a:moveTo>
                  <a:lnTo>
                    <a:pt x="118059" y="0"/>
                  </a:lnTo>
                  <a:lnTo>
                    <a:pt x="72105" y="9275"/>
                  </a:lnTo>
                  <a:lnTo>
                    <a:pt x="34578" y="34572"/>
                  </a:lnTo>
                  <a:lnTo>
                    <a:pt x="9277" y="72094"/>
                  </a:lnTo>
                  <a:lnTo>
                    <a:pt x="0" y="118046"/>
                  </a:lnTo>
                  <a:lnTo>
                    <a:pt x="0" y="380098"/>
                  </a:lnTo>
                  <a:lnTo>
                    <a:pt x="9277" y="426050"/>
                  </a:lnTo>
                  <a:lnTo>
                    <a:pt x="34578" y="463572"/>
                  </a:lnTo>
                  <a:lnTo>
                    <a:pt x="72105" y="488869"/>
                  </a:lnTo>
                  <a:lnTo>
                    <a:pt x="118059" y="498144"/>
                  </a:lnTo>
                  <a:lnTo>
                    <a:pt x="1900821" y="498144"/>
                  </a:lnTo>
                  <a:lnTo>
                    <a:pt x="1946773" y="488869"/>
                  </a:lnTo>
                  <a:lnTo>
                    <a:pt x="1984295" y="463572"/>
                  </a:lnTo>
                  <a:lnTo>
                    <a:pt x="2009592" y="426050"/>
                  </a:lnTo>
                  <a:lnTo>
                    <a:pt x="2018868" y="380098"/>
                  </a:lnTo>
                  <a:lnTo>
                    <a:pt x="2018868" y="118046"/>
                  </a:lnTo>
                  <a:lnTo>
                    <a:pt x="2009592" y="72094"/>
                  </a:lnTo>
                  <a:lnTo>
                    <a:pt x="1984295" y="34572"/>
                  </a:lnTo>
                  <a:lnTo>
                    <a:pt x="1946773" y="9275"/>
                  </a:lnTo>
                  <a:lnTo>
                    <a:pt x="1900821" y="0"/>
                  </a:lnTo>
                  <a:close/>
                </a:path>
              </a:pathLst>
            </a:custGeom>
            <a:solidFill>
              <a:srgbClr val="F9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062467" y="9495269"/>
              <a:ext cx="1974214" cy="448309"/>
            </a:xfrm>
            <a:custGeom>
              <a:avLst/>
              <a:gdLst/>
              <a:ahLst/>
              <a:cxnLst/>
              <a:rect l="l" t="t" r="r" b="b"/>
              <a:pathLst>
                <a:path w="1974215" h="448309">
                  <a:moveTo>
                    <a:pt x="1873669" y="0"/>
                  </a:moveTo>
                  <a:lnTo>
                    <a:pt x="100533" y="0"/>
                  </a:lnTo>
                  <a:lnTo>
                    <a:pt x="61400" y="7984"/>
                  </a:lnTo>
                  <a:lnTo>
                    <a:pt x="29444" y="29759"/>
                  </a:lnTo>
                  <a:lnTo>
                    <a:pt x="7900" y="62054"/>
                  </a:lnTo>
                  <a:lnTo>
                    <a:pt x="0" y="101600"/>
                  </a:lnTo>
                  <a:lnTo>
                    <a:pt x="0" y="346608"/>
                  </a:lnTo>
                  <a:lnTo>
                    <a:pt x="7900" y="386154"/>
                  </a:lnTo>
                  <a:lnTo>
                    <a:pt x="29444" y="418449"/>
                  </a:lnTo>
                  <a:lnTo>
                    <a:pt x="61400" y="440223"/>
                  </a:lnTo>
                  <a:lnTo>
                    <a:pt x="100533" y="448208"/>
                  </a:lnTo>
                  <a:lnTo>
                    <a:pt x="1873669" y="448208"/>
                  </a:lnTo>
                  <a:lnTo>
                    <a:pt x="1912801" y="440223"/>
                  </a:lnTo>
                  <a:lnTo>
                    <a:pt x="1944757" y="418449"/>
                  </a:lnTo>
                  <a:lnTo>
                    <a:pt x="1966302" y="386154"/>
                  </a:lnTo>
                  <a:lnTo>
                    <a:pt x="1974202" y="346608"/>
                  </a:lnTo>
                  <a:lnTo>
                    <a:pt x="1974202" y="101600"/>
                  </a:lnTo>
                  <a:lnTo>
                    <a:pt x="1966302" y="62054"/>
                  </a:lnTo>
                  <a:lnTo>
                    <a:pt x="1944757" y="29759"/>
                  </a:lnTo>
                  <a:lnTo>
                    <a:pt x="1912801" y="7984"/>
                  </a:lnTo>
                  <a:lnTo>
                    <a:pt x="1873669" y="0"/>
                  </a:lnTo>
                  <a:close/>
                </a:path>
              </a:pathLst>
            </a:custGeom>
            <a:solidFill>
              <a:srgbClr val="E1F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062467" y="9495269"/>
              <a:ext cx="1974214" cy="448309"/>
            </a:xfrm>
            <a:custGeom>
              <a:avLst/>
              <a:gdLst/>
              <a:ahLst/>
              <a:cxnLst/>
              <a:rect l="l" t="t" r="r" b="b"/>
              <a:pathLst>
                <a:path w="1974215" h="448309">
                  <a:moveTo>
                    <a:pt x="1974202" y="346608"/>
                  </a:moveTo>
                  <a:lnTo>
                    <a:pt x="1966302" y="386154"/>
                  </a:lnTo>
                  <a:lnTo>
                    <a:pt x="1944757" y="418449"/>
                  </a:lnTo>
                  <a:lnTo>
                    <a:pt x="1912801" y="440223"/>
                  </a:lnTo>
                  <a:lnTo>
                    <a:pt x="1873669" y="448208"/>
                  </a:lnTo>
                  <a:lnTo>
                    <a:pt x="100533" y="448208"/>
                  </a:lnTo>
                  <a:lnTo>
                    <a:pt x="61400" y="440223"/>
                  </a:lnTo>
                  <a:lnTo>
                    <a:pt x="29444" y="418449"/>
                  </a:lnTo>
                  <a:lnTo>
                    <a:pt x="7900" y="386154"/>
                  </a:lnTo>
                  <a:lnTo>
                    <a:pt x="0" y="346608"/>
                  </a:lnTo>
                  <a:lnTo>
                    <a:pt x="0" y="101600"/>
                  </a:lnTo>
                  <a:lnTo>
                    <a:pt x="7900" y="62054"/>
                  </a:lnTo>
                  <a:lnTo>
                    <a:pt x="29444" y="29759"/>
                  </a:lnTo>
                  <a:lnTo>
                    <a:pt x="61400" y="7984"/>
                  </a:lnTo>
                  <a:lnTo>
                    <a:pt x="100533" y="0"/>
                  </a:lnTo>
                  <a:lnTo>
                    <a:pt x="1873669" y="0"/>
                  </a:lnTo>
                  <a:lnTo>
                    <a:pt x="1912801" y="7984"/>
                  </a:lnTo>
                  <a:lnTo>
                    <a:pt x="1944757" y="29759"/>
                  </a:lnTo>
                  <a:lnTo>
                    <a:pt x="1966302" y="62054"/>
                  </a:lnTo>
                  <a:lnTo>
                    <a:pt x="1974202" y="101600"/>
                  </a:lnTo>
                  <a:lnTo>
                    <a:pt x="1974202" y="346608"/>
                  </a:lnTo>
                  <a:close/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991126" y="9448319"/>
              <a:ext cx="1974214" cy="448309"/>
            </a:xfrm>
            <a:custGeom>
              <a:avLst/>
              <a:gdLst/>
              <a:ahLst/>
              <a:cxnLst/>
              <a:rect l="l" t="t" r="r" b="b"/>
              <a:pathLst>
                <a:path w="1974215" h="448309">
                  <a:moveTo>
                    <a:pt x="1873669" y="0"/>
                  </a:moveTo>
                  <a:lnTo>
                    <a:pt x="100533" y="0"/>
                  </a:lnTo>
                  <a:lnTo>
                    <a:pt x="61400" y="7984"/>
                  </a:lnTo>
                  <a:lnTo>
                    <a:pt x="29444" y="29759"/>
                  </a:lnTo>
                  <a:lnTo>
                    <a:pt x="7900" y="62054"/>
                  </a:lnTo>
                  <a:lnTo>
                    <a:pt x="0" y="101600"/>
                  </a:lnTo>
                  <a:lnTo>
                    <a:pt x="0" y="346608"/>
                  </a:lnTo>
                  <a:lnTo>
                    <a:pt x="7900" y="386154"/>
                  </a:lnTo>
                  <a:lnTo>
                    <a:pt x="29444" y="418449"/>
                  </a:lnTo>
                  <a:lnTo>
                    <a:pt x="61400" y="440223"/>
                  </a:lnTo>
                  <a:lnTo>
                    <a:pt x="100533" y="448208"/>
                  </a:lnTo>
                  <a:lnTo>
                    <a:pt x="1873669" y="448208"/>
                  </a:lnTo>
                  <a:lnTo>
                    <a:pt x="1912801" y="440223"/>
                  </a:lnTo>
                  <a:lnTo>
                    <a:pt x="1944757" y="418449"/>
                  </a:lnTo>
                  <a:lnTo>
                    <a:pt x="1966302" y="386154"/>
                  </a:lnTo>
                  <a:lnTo>
                    <a:pt x="1974202" y="346608"/>
                  </a:lnTo>
                  <a:lnTo>
                    <a:pt x="1974202" y="101600"/>
                  </a:lnTo>
                  <a:lnTo>
                    <a:pt x="1966302" y="62054"/>
                  </a:lnTo>
                  <a:lnTo>
                    <a:pt x="1944757" y="29759"/>
                  </a:lnTo>
                  <a:lnTo>
                    <a:pt x="1912801" y="7984"/>
                  </a:lnTo>
                  <a:lnTo>
                    <a:pt x="1873669" y="0"/>
                  </a:lnTo>
                  <a:close/>
                </a:path>
              </a:pathLst>
            </a:custGeom>
            <a:solidFill>
              <a:srgbClr val="E1F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991126" y="9448319"/>
              <a:ext cx="1974214" cy="448309"/>
            </a:xfrm>
            <a:custGeom>
              <a:avLst/>
              <a:gdLst/>
              <a:ahLst/>
              <a:cxnLst/>
              <a:rect l="l" t="t" r="r" b="b"/>
              <a:pathLst>
                <a:path w="1974215" h="448309">
                  <a:moveTo>
                    <a:pt x="1974202" y="346608"/>
                  </a:moveTo>
                  <a:lnTo>
                    <a:pt x="1966302" y="386154"/>
                  </a:lnTo>
                  <a:lnTo>
                    <a:pt x="1944757" y="418449"/>
                  </a:lnTo>
                  <a:lnTo>
                    <a:pt x="1912801" y="440223"/>
                  </a:lnTo>
                  <a:lnTo>
                    <a:pt x="1873669" y="448208"/>
                  </a:lnTo>
                  <a:lnTo>
                    <a:pt x="100533" y="448208"/>
                  </a:lnTo>
                  <a:lnTo>
                    <a:pt x="61400" y="440223"/>
                  </a:lnTo>
                  <a:lnTo>
                    <a:pt x="29444" y="418449"/>
                  </a:lnTo>
                  <a:lnTo>
                    <a:pt x="7900" y="386154"/>
                  </a:lnTo>
                  <a:lnTo>
                    <a:pt x="0" y="346608"/>
                  </a:lnTo>
                  <a:lnTo>
                    <a:pt x="0" y="101600"/>
                  </a:lnTo>
                  <a:lnTo>
                    <a:pt x="7900" y="62054"/>
                  </a:lnTo>
                  <a:lnTo>
                    <a:pt x="29444" y="29759"/>
                  </a:lnTo>
                  <a:lnTo>
                    <a:pt x="61400" y="7984"/>
                  </a:lnTo>
                  <a:lnTo>
                    <a:pt x="100533" y="0"/>
                  </a:lnTo>
                  <a:lnTo>
                    <a:pt x="1873669" y="0"/>
                  </a:lnTo>
                  <a:lnTo>
                    <a:pt x="1912801" y="7984"/>
                  </a:lnTo>
                  <a:lnTo>
                    <a:pt x="1944757" y="29759"/>
                  </a:lnTo>
                  <a:lnTo>
                    <a:pt x="1966302" y="62054"/>
                  </a:lnTo>
                  <a:lnTo>
                    <a:pt x="1974202" y="101600"/>
                  </a:lnTo>
                  <a:lnTo>
                    <a:pt x="1974202" y="346608"/>
                  </a:lnTo>
                  <a:close/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923390" y="9419194"/>
              <a:ext cx="1995805" cy="448309"/>
            </a:xfrm>
            <a:custGeom>
              <a:avLst/>
              <a:gdLst/>
              <a:ahLst/>
              <a:cxnLst/>
              <a:rect l="l" t="t" r="r" b="b"/>
              <a:pathLst>
                <a:path w="1995805" h="448309">
                  <a:moveTo>
                    <a:pt x="1893595" y="0"/>
                  </a:moveTo>
                  <a:lnTo>
                    <a:pt x="101600" y="0"/>
                  </a:lnTo>
                  <a:lnTo>
                    <a:pt x="62054" y="7984"/>
                  </a:lnTo>
                  <a:lnTo>
                    <a:pt x="29759" y="29759"/>
                  </a:lnTo>
                  <a:lnTo>
                    <a:pt x="7984" y="62054"/>
                  </a:lnTo>
                  <a:lnTo>
                    <a:pt x="0" y="101599"/>
                  </a:lnTo>
                  <a:lnTo>
                    <a:pt x="0" y="346608"/>
                  </a:lnTo>
                  <a:lnTo>
                    <a:pt x="7984" y="386154"/>
                  </a:lnTo>
                  <a:lnTo>
                    <a:pt x="29759" y="418449"/>
                  </a:lnTo>
                  <a:lnTo>
                    <a:pt x="62054" y="440223"/>
                  </a:lnTo>
                  <a:lnTo>
                    <a:pt x="101600" y="448208"/>
                  </a:lnTo>
                  <a:lnTo>
                    <a:pt x="1893595" y="448208"/>
                  </a:lnTo>
                  <a:lnTo>
                    <a:pt x="1933141" y="440223"/>
                  </a:lnTo>
                  <a:lnTo>
                    <a:pt x="1965436" y="418449"/>
                  </a:lnTo>
                  <a:lnTo>
                    <a:pt x="1987210" y="386154"/>
                  </a:lnTo>
                  <a:lnTo>
                    <a:pt x="1995195" y="346608"/>
                  </a:lnTo>
                  <a:lnTo>
                    <a:pt x="1995195" y="101599"/>
                  </a:lnTo>
                  <a:lnTo>
                    <a:pt x="1987210" y="62054"/>
                  </a:lnTo>
                  <a:lnTo>
                    <a:pt x="1965436" y="29759"/>
                  </a:lnTo>
                  <a:lnTo>
                    <a:pt x="1933141" y="7984"/>
                  </a:lnTo>
                  <a:lnTo>
                    <a:pt x="1893595" y="0"/>
                  </a:lnTo>
                  <a:close/>
                </a:path>
              </a:pathLst>
            </a:custGeom>
            <a:solidFill>
              <a:srgbClr val="182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4136166" y="9518624"/>
            <a:ext cx="1597025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-11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Fiscalías</a:t>
            </a:r>
            <a:r>
              <a:rPr sz="12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Provinciales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63721" y="1994438"/>
            <a:ext cx="14409419" cy="3601720"/>
            <a:chOff x="563721" y="1994438"/>
            <a:chExt cx="14409419" cy="3601720"/>
          </a:xfrm>
        </p:grpSpPr>
        <p:sp>
          <p:nvSpPr>
            <p:cNvPr id="38" name="object 38"/>
            <p:cNvSpPr/>
            <p:nvPr/>
          </p:nvSpPr>
          <p:spPr>
            <a:xfrm>
              <a:off x="570071" y="2000788"/>
              <a:ext cx="14396719" cy="3589020"/>
            </a:xfrm>
            <a:custGeom>
              <a:avLst/>
              <a:gdLst/>
              <a:ahLst/>
              <a:cxnLst/>
              <a:rect l="l" t="t" r="r" b="b"/>
              <a:pathLst>
                <a:path w="14396719" h="3589020">
                  <a:moveTo>
                    <a:pt x="403390" y="3588550"/>
                  </a:moveTo>
                  <a:lnTo>
                    <a:pt x="211086" y="3588550"/>
                  </a:lnTo>
                  <a:lnTo>
                    <a:pt x="162688" y="3582601"/>
                  </a:lnTo>
                  <a:lnTo>
                    <a:pt x="118259" y="3565658"/>
                  </a:lnTo>
                  <a:lnTo>
                    <a:pt x="79065" y="3539071"/>
                  </a:lnTo>
                  <a:lnTo>
                    <a:pt x="46375" y="3504194"/>
                  </a:lnTo>
                  <a:lnTo>
                    <a:pt x="21456" y="3462378"/>
                  </a:lnTo>
                  <a:lnTo>
                    <a:pt x="5575" y="3414976"/>
                  </a:lnTo>
                  <a:lnTo>
                    <a:pt x="0" y="3363340"/>
                  </a:lnTo>
                  <a:lnTo>
                    <a:pt x="0" y="225221"/>
                  </a:lnTo>
                  <a:lnTo>
                    <a:pt x="5575" y="173581"/>
                  </a:lnTo>
                  <a:lnTo>
                    <a:pt x="21456" y="126176"/>
                  </a:lnTo>
                  <a:lnTo>
                    <a:pt x="46375" y="84358"/>
                  </a:lnTo>
                  <a:lnTo>
                    <a:pt x="79065" y="49479"/>
                  </a:lnTo>
                  <a:lnTo>
                    <a:pt x="118259" y="22892"/>
                  </a:lnTo>
                  <a:lnTo>
                    <a:pt x="162688" y="5948"/>
                  </a:lnTo>
                  <a:lnTo>
                    <a:pt x="211086" y="0"/>
                  </a:lnTo>
                  <a:lnTo>
                    <a:pt x="14396694" y="0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0071" y="4058274"/>
              <a:ext cx="297815" cy="0"/>
            </a:xfrm>
            <a:custGeom>
              <a:avLst/>
              <a:gdLst/>
              <a:ahLst/>
              <a:cxnLst/>
              <a:rect l="l" t="t" r="r" b="b"/>
              <a:pathLst>
                <a:path w="297815">
                  <a:moveTo>
                    <a:pt x="0" y="0"/>
                  </a:moveTo>
                  <a:lnTo>
                    <a:pt x="297522" y="0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70071" y="4793477"/>
              <a:ext cx="297815" cy="0"/>
            </a:xfrm>
            <a:custGeom>
              <a:avLst/>
              <a:gdLst/>
              <a:ahLst/>
              <a:cxnLst/>
              <a:rect l="l" t="t" r="r" b="b"/>
              <a:pathLst>
                <a:path w="297815">
                  <a:moveTo>
                    <a:pt x="0" y="0"/>
                  </a:moveTo>
                  <a:lnTo>
                    <a:pt x="297522" y="0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1832" y="3753319"/>
              <a:ext cx="1833880" cy="1322070"/>
            </a:xfrm>
            <a:custGeom>
              <a:avLst/>
              <a:gdLst/>
              <a:ahLst/>
              <a:cxnLst/>
              <a:rect l="l" t="t" r="r" b="b"/>
              <a:pathLst>
                <a:path w="1833880" h="1322070">
                  <a:moveTo>
                    <a:pt x="1833422" y="831938"/>
                  </a:moveTo>
                  <a:lnTo>
                    <a:pt x="1823986" y="785190"/>
                  </a:lnTo>
                  <a:lnTo>
                    <a:pt x="1798243" y="747014"/>
                  </a:lnTo>
                  <a:lnTo>
                    <a:pt x="1760080" y="721283"/>
                  </a:lnTo>
                  <a:lnTo>
                    <a:pt x="1713331" y="711847"/>
                  </a:lnTo>
                  <a:lnTo>
                    <a:pt x="120091" y="711847"/>
                  </a:lnTo>
                  <a:lnTo>
                    <a:pt x="73342" y="721283"/>
                  </a:lnTo>
                  <a:lnTo>
                    <a:pt x="35179" y="747014"/>
                  </a:lnTo>
                  <a:lnTo>
                    <a:pt x="9436" y="785190"/>
                  </a:lnTo>
                  <a:lnTo>
                    <a:pt x="0" y="831938"/>
                  </a:lnTo>
                  <a:lnTo>
                    <a:pt x="0" y="1201686"/>
                  </a:lnTo>
                  <a:lnTo>
                    <a:pt x="9436" y="1248435"/>
                  </a:lnTo>
                  <a:lnTo>
                    <a:pt x="35179" y="1286598"/>
                  </a:lnTo>
                  <a:lnTo>
                    <a:pt x="73342" y="1312341"/>
                  </a:lnTo>
                  <a:lnTo>
                    <a:pt x="120091" y="1321777"/>
                  </a:lnTo>
                  <a:lnTo>
                    <a:pt x="1713331" y="1321777"/>
                  </a:lnTo>
                  <a:lnTo>
                    <a:pt x="1760080" y="1312341"/>
                  </a:lnTo>
                  <a:lnTo>
                    <a:pt x="1798243" y="1286598"/>
                  </a:lnTo>
                  <a:lnTo>
                    <a:pt x="1823986" y="1248435"/>
                  </a:lnTo>
                  <a:lnTo>
                    <a:pt x="1833422" y="1201686"/>
                  </a:lnTo>
                  <a:lnTo>
                    <a:pt x="1833422" y="831938"/>
                  </a:lnTo>
                  <a:close/>
                </a:path>
                <a:path w="1833880" h="1322070">
                  <a:moveTo>
                    <a:pt x="1833422" y="120091"/>
                  </a:moveTo>
                  <a:lnTo>
                    <a:pt x="1823986" y="73342"/>
                  </a:lnTo>
                  <a:lnTo>
                    <a:pt x="1798243" y="35166"/>
                  </a:lnTo>
                  <a:lnTo>
                    <a:pt x="1760080" y="9436"/>
                  </a:lnTo>
                  <a:lnTo>
                    <a:pt x="1713331" y="0"/>
                  </a:lnTo>
                  <a:lnTo>
                    <a:pt x="120091" y="0"/>
                  </a:lnTo>
                  <a:lnTo>
                    <a:pt x="73342" y="9436"/>
                  </a:lnTo>
                  <a:lnTo>
                    <a:pt x="35179" y="35166"/>
                  </a:lnTo>
                  <a:lnTo>
                    <a:pt x="9436" y="73342"/>
                  </a:lnTo>
                  <a:lnTo>
                    <a:pt x="0" y="120091"/>
                  </a:lnTo>
                  <a:lnTo>
                    <a:pt x="0" y="489839"/>
                  </a:lnTo>
                  <a:lnTo>
                    <a:pt x="9436" y="536575"/>
                  </a:lnTo>
                  <a:lnTo>
                    <a:pt x="35179" y="574751"/>
                  </a:lnTo>
                  <a:lnTo>
                    <a:pt x="73342" y="600494"/>
                  </a:lnTo>
                  <a:lnTo>
                    <a:pt x="120091" y="609930"/>
                  </a:lnTo>
                  <a:lnTo>
                    <a:pt x="1713331" y="609930"/>
                  </a:lnTo>
                  <a:lnTo>
                    <a:pt x="1760080" y="600494"/>
                  </a:lnTo>
                  <a:lnTo>
                    <a:pt x="1798243" y="574751"/>
                  </a:lnTo>
                  <a:lnTo>
                    <a:pt x="1823986" y="536575"/>
                  </a:lnTo>
                  <a:lnTo>
                    <a:pt x="1833422" y="489839"/>
                  </a:lnTo>
                  <a:lnTo>
                    <a:pt x="1833422" y="120091"/>
                  </a:lnTo>
                  <a:close/>
                </a:path>
              </a:pathLst>
            </a:custGeom>
            <a:solidFill>
              <a:srgbClr val="82C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213947" y="3928107"/>
            <a:ext cx="1089025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-13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RENADESPPLE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55640" y="4543692"/>
            <a:ext cx="1382395" cy="3808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260350" algn="ctr">
              <a:lnSpc>
                <a:spcPct val="103600"/>
              </a:lnSpc>
              <a:spcBef>
                <a:spcPts val="75"/>
              </a:spcBef>
            </a:pPr>
            <a:r>
              <a:rPr sz="1200" spc="-12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Escuela</a:t>
            </a:r>
            <a:r>
              <a:rPr sz="1200" spc="-5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sz="1200" spc="-6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</a:t>
            </a:r>
            <a:r>
              <a:rPr sz="1200" spc="-2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41838" y="5189724"/>
            <a:ext cx="1833880" cy="733425"/>
          </a:xfrm>
          <a:custGeom>
            <a:avLst/>
            <a:gdLst/>
            <a:ahLst/>
            <a:cxnLst/>
            <a:rect l="l" t="t" r="r" b="b"/>
            <a:pathLst>
              <a:path w="1833880" h="733425">
                <a:moveTo>
                  <a:pt x="1713331" y="0"/>
                </a:moveTo>
                <a:lnTo>
                  <a:pt x="120091" y="0"/>
                </a:lnTo>
                <a:lnTo>
                  <a:pt x="82135" y="7360"/>
                </a:lnTo>
                <a:lnTo>
                  <a:pt x="49169" y="27857"/>
                </a:lnTo>
                <a:lnTo>
                  <a:pt x="23172" y="59110"/>
                </a:lnTo>
                <a:lnTo>
                  <a:pt x="6122" y="98742"/>
                </a:lnTo>
                <a:lnTo>
                  <a:pt x="0" y="144373"/>
                </a:lnTo>
                <a:lnTo>
                  <a:pt x="0" y="588860"/>
                </a:lnTo>
                <a:lnTo>
                  <a:pt x="6122" y="634492"/>
                </a:lnTo>
                <a:lnTo>
                  <a:pt x="23172" y="674124"/>
                </a:lnTo>
                <a:lnTo>
                  <a:pt x="49169" y="705377"/>
                </a:lnTo>
                <a:lnTo>
                  <a:pt x="82135" y="725873"/>
                </a:lnTo>
                <a:lnTo>
                  <a:pt x="120091" y="733234"/>
                </a:lnTo>
                <a:lnTo>
                  <a:pt x="1713331" y="733234"/>
                </a:lnTo>
                <a:lnTo>
                  <a:pt x="1751287" y="725873"/>
                </a:lnTo>
                <a:lnTo>
                  <a:pt x="1784253" y="705377"/>
                </a:lnTo>
                <a:lnTo>
                  <a:pt x="1810250" y="674124"/>
                </a:lnTo>
                <a:lnTo>
                  <a:pt x="1827299" y="634492"/>
                </a:lnTo>
                <a:lnTo>
                  <a:pt x="1833422" y="588860"/>
                </a:lnTo>
                <a:lnTo>
                  <a:pt x="1833422" y="144373"/>
                </a:lnTo>
                <a:lnTo>
                  <a:pt x="1827299" y="98742"/>
                </a:lnTo>
                <a:lnTo>
                  <a:pt x="1810250" y="59110"/>
                </a:lnTo>
                <a:lnTo>
                  <a:pt x="1784253" y="27857"/>
                </a:lnTo>
                <a:lnTo>
                  <a:pt x="1751287" y="7360"/>
                </a:lnTo>
                <a:lnTo>
                  <a:pt x="1713331" y="0"/>
                </a:lnTo>
                <a:close/>
              </a:path>
            </a:pathLst>
          </a:custGeom>
          <a:solidFill>
            <a:srgbClr val="82CE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946608" y="5261104"/>
            <a:ext cx="1624330" cy="3808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03600"/>
              </a:lnSpc>
              <a:spcBef>
                <a:spcPts val="75"/>
              </a:spcBef>
            </a:pPr>
            <a:r>
              <a:rPr sz="1200" spc="-7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</a:t>
            </a:r>
            <a:r>
              <a:rPr sz="1200" spc="-4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4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Medicina </a:t>
            </a:r>
            <a:r>
              <a:rPr sz="1200" spc="-10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r>
              <a:rPr sz="12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200" spc="-7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Ciencias Forenses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3784540" y="361227"/>
            <a:ext cx="2307590" cy="1363980"/>
            <a:chOff x="13784540" y="361227"/>
            <a:chExt cx="2307590" cy="1363980"/>
          </a:xfrm>
        </p:grpSpPr>
        <p:sp>
          <p:nvSpPr>
            <p:cNvPr id="47" name="object 47"/>
            <p:cNvSpPr/>
            <p:nvPr/>
          </p:nvSpPr>
          <p:spPr>
            <a:xfrm>
              <a:off x="13790890" y="1068341"/>
              <a:ext cx="2294890" cy="650240"/>
            </a:xfrm>
            <a:custGeom>
              <a:avLst/>
              <a:gdLst/>
              <a:ahLst/>
              <a:cxnLst/>
              <a:rect l="l" t="t" r="r" b="b"/>
              <a:pathLst>
                <a:path w="2294890" h="650239">
                  <a:moveTo>
                    <a:pt x="2294839" y="522122"/>
                  </a:moveTo>
                  <a:lnTo>
                    <a:pt x="2287176" y="562583"/>
                  </a:lnTo>
                  <a:lnTo>
                    <a:pt x="2265837" y="597722"/>
                  </a:lnTo>
                  <a:lnTo>
                    <a:pt x="2233298" y="625430"/>
                  </a:lnTo>
                  <a:lnTo>
                    <a:pt x="2192034" y="643600"/>
                  </a:lnTo>
                  <a:lnTo>
                    <a:pt x="2144521" y="650125"/>
                  </a:lnTo>
                  <a:lnTo>
                    <a:pt x="150329" y="650125"/>
                  </a:lnTo>
                  <a:lnTo>
                    <a:pt x="102815" y="643600"/>
                  </a:lnTo>
                  <a:lnTo>
                    <a:pt x="61549" y="625430"/>
                  </a:lnTo>
                  <a:lnTo>
                    <a:pt x="29006" y="597722"/>
                  </a:lnTo>
                  <a:lnTo>
                    <a:pt x="7664" y="562583"/>
                  </a:lnTo>
                  <a:lnTo>
                    <a:pt x="0" y="522122"/>
                  </a:lnTo>
                  <a:lnTo>
                    <a:pt x="0" y="128015"/>
                  </a:lnTo>
                  <a:lnTo>
                    <a:pt x="7664" y="87553"/>
                  </a:lnTo>
                  <a:lnTo>
                    <a:pt x="29006" y="52411"/>
                  </a:lnTo>
                  <a:lnTo>
                    <a:pt x="61549" y="24699"/>
                  </a:lnTo>
                  <a:lnTo>
                    <a:pt x="102815" y="6526"/>
                  </a:lnTo>
                  <a:lnTo>
                    <a:pt x="150329" y="0"/>
                  </a:lnTo>
                  <a:lnTo>
                    <a:pt x="2144521" y="0"/>
                  </a:lnTo>
                  <a:lnTo>
                    <a:pt x="2192034" y="6526"/>
                  </a:lnTo>
                  <a:lnTo>
                    <a:pt x="2233298" y="24699"/>
                  </a:lnTo>
                  <a:lnTo>
                    <a:pt x="2265837" y="52411"/>
                  </a:lnTo>
                  <a:lnTo>
                    <a:pt x="2287176" y="87553"/>
                  </a:lnTo>
                  <a:lnTo>
                    <a:pt x="2294839" y="128015"/>
                  </a:lnTo>
                  <a:lnTo>
                    <a:pt x="2294839" y="522122"/>
                  </a:lnTo>
                  <a:close/>
                </a:path>
              </a:pathLst>
            </a:custGeom>
            <a:ln w="12699">
              <a:solidFill>
                <a:srgbClr val="182D4D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3889280" y="361227"/>
              <a:ext cx="2126615" cy="775335"/>
            </a:xfrm>
            <a:custGeom>
              <a:avLst/>
              <a:gdLst/>
              <a:ahLst/>
              <a:cxnLst/>
              <a:rect l="l" t="t" r="r" b="b"/>
              <a:pathLst>
                <a:path w="2126615" h="775335">
                  <a:moveTo>
                    <a:pt x="1986953" y="0"/>
                  </a:moveTo>
                  <a:lnTo>
                    <a:pt x="139280" y="0"/>
                  </a:lnTo>
                  <a:lnTo>
                    <a:pt x="95256" y="7780"/>
                  </a:lnTo>
                  <a:lnTo>
                    <a:pt x="57022" y="29445"/>
                  </a:lnTo>
                  <a:lnTo>
                    <a:pt x="26872" y="62481"/>
                  </a:lnTo>
                  <a:lnTo>
                    <a:pt x="7100" y="104376"/>
                  </a:lnTo>
                  <a:lnTo>
                    <a:pt x="0" y="152615"/>
                  </a:lnTo>
                  <a:lnTo>
                    <a:pt x="0" y="622490"/>
                  </a:lnTo>
                  <a:lnTo>
                    <a:pt x="7100" y="670729"/>
                  </a:lnTo>
                  <a:lnTo>
                    <a:pt x="26872" y="712624"/>
                  </a:lnTo>
                  <a:lnTo>
                    <a:pt x="57022" y="745661"/>
                  </a:lnTo>
                  <a:lnTo>
                    <a:pt x="95256" y="767326"/>
                  </a:lnTo>
                  <a:lnTo>
                    <a:pt x="139280" y="775106"/>
                  </a:lnTo>
                  <a:lnTo>
                    <a:pt x="1986953" y="775106"/>
                  </a:lnTo>
                  <a:lnTo>
                    <a:pt x="2030970" y="767326"/>
                  </a:lnTo>
                  <a:lnTo>
                    <a:pt x="2069201" y="745661"/>
                  </a:lnTo>
                  <a:lnTo>
                    <a:pt x="2099349" y="712624"/>
                  </a:lnTo>
                  <a:lnTo>
                    <a:pt x="2119120" y="670729"/>
                  </a:lnTo>
                  <a:lnTo>
                    <a:pt x="2126221" y="622490"/>
                  </a:lnTo>
                  <a:lnTo>
                    <a:pt x="2126221" y="152615"/>
                  </a:lnTo>
                  <a:lnTo>
                    <a:pt x="2119120" y="104376"/>
                  </a:lnTo>
                  <a:lnTo>
                    <a:pt x="2099349" y="62481"/>
                  </a:lnTo>
                  <a:lnTo>
                    <a:pt x="2069201" y="29445"/>
                  </a:lnTo>
                  <a:lnTo>
                    <a:pt x="2030970" y="7780"/>
                  </a:lnTo>
                  <a:lnTo>
                    <a:pt x="1986953" y="0"/>
                  </a:lnTo>
                  <a:close/>
                </a:path>
              </a:pathLst>
            </a:custGeom>
            <a:solidFill>
              <a:srgbClr val="F9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4039964" y="502790"/>
            <a:ext cx="1823085" cy="43197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231140" algn="ctr">
              <a:lnSpc>
                <a:spcPct val="101000"/>
              </a:lnSpc>
              <a:spcBef>
                <a:spcPts val="80"/>
              </a:spcBef>
            </a:pPr>
            <a:r>
              <a:rPr sz="1400" spc="-114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Despacho</a:t>
            </a:r>
            <a:r>
              <a:rPr sz="1400" spc="-8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8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400" spc="-8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z="1400" spc="-11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Fiscalía</a:t>
            </a:r>
            <a:r>
              <a:rPr sz="1400" spc="-9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8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400" spc="-9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7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400" spc="-9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8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Nación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3713659" y="2476733"/>
            <a:ext cx="2615565" cy="4675505"/>
            <a:chOff x="13713659" y="2476733"/>
            <a:chExt cx="2615565" cy="4675505"/>
          </a:xfrm>
        </p:grpSpPr>
        <p:sp>
          <p:nvSpPr>
            <p:cNvPr id="51" name="object 51"/>
            <p:cNvSpPr/>
            <p:nvPr/>
          </p:nvSpPr>
          <p:spPr>
            <a:xfrm>
              <a:off x="15805590" y="2483083"/>
              <a:ext cx="517525" cy="1603375"/>
            </a:xfrm>
            <a:custGeom>
              <a:avLst/>
              <a:gdLst/>
              <a:ahLst/>
              <a:cxnLst/>
              <a:rect l="l" t="t" r="r" b="b"/>
              <a:pathLst>
                <a:path w="517525" h="1603375">
                  <a:moveTo>
                    <a:pt x="517232" y="1603235"/>
                  </a:moveTo>
                  <a:lnTo>
                    <a:pt x="118046" y="1603235"/>
                  </a:lnTo>
                  <a:lnTo>
                    <a:pt x="72100" y="1594492"/>
                  </a:lnTo>
                  <a:lnTo>
                    <a:pt x="34577" y="1570651"/>
                  </a:lnTo>
                  <a:lnTo>
                    <a:pt x="9277" y="1535292"/>
                  </a:lnTo>
                  <a:lnTo>
                    <a:pt x="0" y="1491995"/>
                  </a:lnTo>
                  <a:lnTo>
                    <a:pt x="0" y="111239"/>
                  </a:lnTo>
                  <a:lnTo>
                    <a:pt x="9277" y="67937"/>
                  </a:lnTo>
                  <a:lnTo>
                    <a:pt x="34577" y="32578"/>
                  </a:lnTo>
                  <a:lnTo>
                    <a:pt x="72100" y="8740"/>
                  </a:lnTo>
                  <a:lnTo>
                    <a:pt x="118046" y="0"/>
                  </a:lnTo>
                  <a:lnTo>
                    <a:pt x="464756" y="0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4966760" y="3273093"/>
              <a:ext cx="1119505" cy="0"/>
            </a:xfrm>
            <a:custGeom>
              <a:avLst/>
              <a:gdLst/>
              <a:ahLst/>
              <a:cxnLst/>
              <a:rect l="l" t="t" r="r" b="b"/>
              <a:pathLst>
                <a:path w="1119505">
                  <a:moveTo>
                    <a:pt x="0" y="0"/>
                  </a:moveTo>
                  <a:lnTo>
                    <a:pt x="1118971" y="0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4700060" y="4514489"/>
              <a:ext cx="266700" cy="0"/>
            </a:xfrm>
            <a:custGeom>
              <a:avLst/>
              <a:gdLst/>
              <a:ahLst/>
              <a:cxnLst/>
              <a:rect l="l" t="t" r="r" b="b"/>
              <a:pathLst>
                <a:path w="266700">
                  <a:moveTo>
                    <a:pt x="26670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3720009" y="6273810"/>
              <a:ext cx="2379345" cy="871855"/>
            </a:xfrm>
            <a:custGeom>
              <a:avLst/>
              <a:gdLst/>
              <a:ahLst/>
              <a:cxnLst/>
              <a:rect l="l" t="t" r="r" b="b"/>
              <a:pathLst>
                <a:path w="2379344" h="871854">
                  <a:moveTo>
                    <a:pt x="2260790" y="0"/>
                  </a:moveTo>
                  <a:lnTo>
                    <a:pt x="118046" y="0"/>
                  </a:lnTo>
                  <a:lnTo>
                    <a:pt x="72100" y="8381"/>
                  </a:lnTo>
                  <a:lnTo>
                    <a:pt x="34577" y="31240"/>
                  </a:lnTo>
                  <a:lnTo>
                    <a:pt x="9277" y="65145"/>
                  </a:lnTo>
                  <a:lnTo>
                    <a:pt x="0" y="106667"/>
                  </a:lnTo>
                  <a:lnTo>
                    <a:pt x="0" y="765187"/>
                  </a:lnTo>
                  <a:lnTo>
                    <a:pt x="9277" y="806709"/>
                  </a:lnTo>
                  <a:lnTo>
                    <a:pt x="34577" y="840614"/>
                  </a:lnTo>
                  <a:lnTo>
                    <a:pt x="72100" y="863473"/>
                  </a:lnTo>
                  <a:lnTo>
                    <a:pt x="118046" y="871854"/>
                  </a:lnTo>
                  <a:lnTo>
                    <a:pt x="2260790" y="871854"/>
                  </a:lnTo>
                  <a:lnTo>
                    <a:pt x="2306736" y="863473"/>
                  </a:lnTo>
                  <a:lnTo>
                    <a:pt x="2344259" y="840614"/>
                  </a:lnTo>
                  <a:lnTo>
                    <a:pt x="2369559" y="806709"/>
                  </a:lnTo>
                  <a:lnTo>
                    <a:pt x="2378836" y="765187"/>
                  </a:lnTo>
                  <a:lnTo>
                    <a:pt x="2378836" y="106667"/>
                  </a:lnTo>
                  <a:lnTo>
                    <a:pt x="2369559" y="65145"/>
                  </a:lnTo>
                  <a:lnTo>
                    <a:pt x="2344259" y="31240"/>
                  </a:lnTo>
                  <a:lnTo>
                    <a:pt x="2306736" y="8381"/>
                  </a:lnTo>
                  <a:lnTo>
                    <a:pt x="2260790" y="0"/>
                  </a:lnTo>
                  <a:close/>
                </a:path>
              </a:pathLst>
            </a:custGeom>
            <a:solidFill>
              <a:srgbClr val="E1F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3720009" y="6273810"/>
              <a:ext cx="2379345" cy="871855"/>
            </a:xfrm>
            <a:custGeom>
              <a:avLst/>
              <a:gdLst/>
              <a:ahLst/>
              <a:cxnLst/>
              <a:rect l="l" t="t" r="r" b="b"/>
              <a:pathLst>
                <a:path w="2379344" h="871854">
                  <a:moveTo>
                    <a:pt x="2378836" y="765187"/>
                  </a:moveTo>
                  <a:lnTo>
                    <a:pt x="2369559" y="806709"/>
                  </a:lnTo>
                  <a:lnTo>
                    <a:pt x="2344259" y="840614"/>
                  </a:lnTo>
                  <a:lnTo>
                    <a:pt x="2306736" y="863473"/>
                  </a:lnTo>
                  <a:lnTo>
                    <a:pt x="2260790" y="871854"/>
                  </a:lnTo>
                  <a:lnTo>
                    <a:pt x="118046" y="871854"/>
                  </a:lnTo>
                  <a:lnTo>
                    <a:pt x="72100" y="863473"/>
                  </a:lnTo>
                  <a:lnTo>
                    <a:pt x="34577" y="840614"/>
                  </a:lnTo>
                  <a:lnTo>
                    <a:pt x="9277" y="806709"/>
                  </a:lnTo>
                  <a:lnTo>
                    <a:pt x="0" y="765187"/>
                  </a:lnTo>
                  <a:lnTo>
                    <a:pt x="0" y="106667"/>
                  </a:lnTo>
                  <a:lnTo>
                    <a:pt x="9277" y="65145"/>
                  </a:lnTo>
                  <a:lnTo>
                    <a:pt x="34577" y="31240"/>
                  </a:lnTo>
                  <a:lnTo>
                    <a:pt x="72100" y="8381"/>
                  </a:lnTo>
                  <a:lnTo>
                    <a:pt x="118046" y="0"/>
                  </a:lnTo>
                  <a:lnTo>
                    <a:pt x="2260790" y="0"/>
                  </a:lnTo>
                  <a:lnTo>
                    <a:pt x="2306736" y="8381"/>
                  </a:lnTo>
                  <a:lnTo>
                    <a:pt x="2344259" y="31240"/>
                  </a:lnTo>
                  <a:lnTo>
                    <a:pt x="2369559" y="65145"/>
                  </a:lnTo>
                  <a:lnTo>
                    <a:pt x="2378836" y="106667"/>
                  </a:lnTo>
                  <a:lnTo>
                    <a:pt x="2378836" y="765187"/>
                  </a:lnTo>
                  <a:close/>
                </a:path>
              </a:pathLst>
            </a:custGeom>
            <a:ln w="12700">
              <a:solidFill>
                <a:srgbClr val="182D4D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3899717" y="6033196"/>
              <a:ext cx="2019300" cy="498475"/>
            </a:xfrm>
            <a:custGeom>
              <a:avLst/>
              <a:gdLst/>
              <a:ahLst/>
              <a:cxnLst/>
              <a:rect l="l" t="t" r="r" b="b"/>
              <a:pathLst>
                <a:path w="2019300" h="498475">
                  <a:moveTo>
                    <a:pt x="1900821" y="0"/>
                  </a:moveTo>
                  <a:lnTo>
                    <a:pt x="118059" y="0"/>
                  </a:lnTo>
                  <a:lnTo>
                    <a:pt x="72105" y="9275"/>
                  </a:lnTo>
                  <a:lnTo>
                    <a:pt x="34578" y="34572"/>
                  </a:lnTo>
                  <a:lnTo>
                    <a:pt x="9277" y="72094"/>
                  </a:lnTo>
                  <a:lnTo>
                    <a:pt x="0" y="118046"/>
                  </a:lnTo>
                  <a:lnTo>
                    <a:pt x="0" y="380098"/>
                  </a:lnTo>
                  <a:lnTo>
                    <a:pt x="9277" y="426050"/>
                  </a:lnTo>
                  <a:lnTo>
                    <a:pt x="34578" y="463572"/>
                  </a:lnTo>
                  <a:lnTo>
                    <a:pt x="72105" y="488869"/>
                  </a:lnTo>
                  <a:lnTo>
                    <a:pt x="118059" y="498144"/>
                  </a:lnTo>
                  <a:lnTo>
                    <a:pt x="1900821" y="498144"/>
                  </a:lnTo>
                  <a:lnTo>
                    <a:pt x="1946773" y="488869"/>
                  </a:lnTo>
                  <a:lnTo>
                    <a:pt x="1984295" y="463572"/>
                  </a:lnTo>
                  <a:lnTo>
                    <a:pt x="2009592" y="426050"/>
                  </a:lnTo>
                  <a:lnTo>
                    <a:pt x="2018868" y="380098"/>
                  </a:lnTo>
                  <a:lnTo>
                    <a:pt x="2018868" y="118046"/>
                  </a:lnTo>
                  <a:lnTo>
                    <a:pt x="2009592" y="72094"/>
                  </a:lnTo>
                  <a:lnTo>
                    <a:pt x="1984295" y="34572"/>
                  </a:lnTo>
                  <a:lnTo>
                    <a:pt x="1946773" y="9275"/>
                  </a:lnTo>
                  <a:lnTo>
                    <a:pt x="1900821" y="0"/>
                  </a:lnTo>
                  <a:close/>
                </a:path>
              </a:pathLst>
            </a:custGeom>
            <a:solidFill>
              <a:srgbClr val="F9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14357213" y="6140394"/>
            <a:ext cx="10534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9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Presidencia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3861715" y="6602852"/>
            <a:ext cx="2123440" cy="3808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16559" marR="5080" indent="-404495" algn="ctr">
              <a:lnSpc>
                <a:spcPct val="103600"/>
              </a:lnSpc>
              <a:spcBef>
                <a:spcPts val="75"/>
              </a:spcBef>
            </a:pPr>
            <a:r>
              <a:rPr sz="1200" spc="-13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Junta</a:t>
            </a:r>
            <a:r>
              <a:rPr sz="1200" spc="-6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6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2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Fiscales</a:t>
            </a:r>
            <a:r>
              <a:rPr sz="1200" spc="-6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Superiores del</a:t>
            </a:r>
            <a:r>
              <a:rPr sz="1200" spc="-6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Distrito </a:t>
            </a:r>
            <a:r>
              <a:rPr sz="1200" spc="-1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3814722" y="8233308"/>
            <a:ext cx="2217420" cy="852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4990" algn="l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Presidencia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marR="5080" indent="-451484" algn="l">
              <a:lnSpc>
                <a:spcPct val="103600"/>
              </a:lnSpc>
              <a:spcBef>
                <a:spcPts val="1840"/>
              </a:spcBef>
            </a:pPr>
            <a:r>
              <a:rPr lang="es-MX" sz="1200" spc="-13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1200" spc="-13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Junta</a:t>
            </a:r>
            <a:r>
              <a:rPr sz="1200" spc="-6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6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2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Fiscales</a:t>
            </a:r>
            <a:r>
              <a:rPr sz="1200" spc="-6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Provinciales </a:t>
            </a:r>
            <a:r>
              <a:rPr sz="1200" spc="-7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1200" spc="-6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spc="-6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sz="1200" spc="-6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Distrito </a:t>
            </a:r>
            <a:r>
              <a:rPr sz="1200" spc="-1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1758207" y="2210037"/>
            <a:ext cx="16840200" cy="5386705"/>
            <a:chOff x="1758207" y="2210037"/>
            <a:chExt cx="16840200" cy="5386705"/>
          </a:xfrm>
        </p:grpSpPr>
        <p:sp>
          <p:nvSpPr>
            <p:cNvPr id="61" name="object 61"/>
            <p:cNvSpPr/>
            <p:nvPr/>
          </p:nvSpPr>
          <p:spPr>
            <a:xfrm>
              <a:off x="3739022" y="2273166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749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862190" y="2273166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749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936822" y="2273166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749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028379" y="2273166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749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875735" y="7285388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749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583094" y="7285388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749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2027702" y="7285388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749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2090425" y="2273166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749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3904863" y="2273166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749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3544716" y="3672959"/>
              <a:ext cx="0" cy="252729"/>
            </a:xfrm>
            <a:custGeom>
              <a:avLst/>
              <a:gdLst/>
              <a:ahLst/>
              <a:cxnLst/>
              <a:rect l="l" t="t" r="r" b="b"/>
              <a:pathLst>
                <a:path h="252729">
                  <a:moveTo>
                    <a:pt x="0" y="0"/>
                  </a:moveTo>
                  <a:lnTo>
                    <a:pt x="0" y="252679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3097704" y="4857242"/>
              <a:ext cx="0" cy="252729"/>
            </a:xfrm>
            <a:custGeom>
              <a:avLst/>
              <a:gdLst/>
              <a:ahLst/>
              <a:cxnLst/>
              <a:rect l="l" t="t" r="r" b="b"/>
              <a:pathLst>
                <a:path h="252729">
                  <a:moveTo>
                    <a:pt x="0" y="0"/>
                  </a:moveTo>
                  <a:lnTo>
                    <a:pt x="0" y="252679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6098846" y="4857242"/>
              <a:ext cx="0" cy="252729"/>
            </a:xfrm>
            <a:custGeom>
              <a:avLst/>
              <a:gdLst/>
              <a:ahLst/>
              <a:cxnLst/>
              <a:rect l="l" t="t" r="r" b="b"/>
              <a:pathLst>
                <a:path h="252729">
                  <a:moveTo>
                    <a:pt x="0" y="0"/>
                  </a:moveTo>
                  <a:lnTo>
                    <a:pt x="0" y="252679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764557" y="2273166"/>
              <a:ext cx="13206730" cy="514984"/>
            </a:xfrm>
            <a:custGeom>
              <a:avLst/>
              <a:gdLst/>
              <a:ahLst/>
              <a:cxnLst/>
              <a:rect l="l" t="t" r="r" b="b"/>
              <a:pathLst>
                <a:path w="13206730" h="514985">
                  <a:moveTo>
                    <a:pt x="0" y="514616"/>
                  </a:moveTo>
                  <a:lnTo>
                    <a:pt x="0" y="118046"/>
                  </a:lnTo>
                  <a:lnTo>
                    <a:pt x="9277" y="72100"/>
                  </a:lnTo>
                  <a:lnTo>
                    <a:pt x="34577" y="34577"/>
                  </a:lnTo>
                  <a:lnTo>
                    <a:pt x="72100" y="9277"/>
                  </a:lnTo>
                  <a:lnTo>
                    <a:pt x="118046" y="0"/>
                  </a:lnTo>
                  <a:lnTo>
                    <a:pt x="13206577" y="0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6070618" y="2210041"/>
              <a:ext cx="2527300" cy="2147570"/>
            </a:xfrm>
            <a:custGeom>
              <a:avLst/>
              <a:gdLst/>
              <a:ahLst/>
              <a:cxnLst/>
              <a:rect l="l" t="t" r="r" b="b"/>
              <a:pathLst>
                <a:path w="2527300" h="2147570">
                  <a:moveTo>
                    <a:pt x="2527236" y="1646008"/>
                  </a:moveTo>
                  <a:lnTo>
                    <a:pt x="2517952" y="1600060"/>
                  </a:lnTo>
                  <a:lnTo>
                    <a:pt x="2492654" y="1562531"/>
                  </a:lnTo>
                  <a:lnTo>
                    <a:pt x="2455138" y="1537233"/>
                  </a:lnTo>
                  <a:lnTo>
                    <a:pt x="2409190" y="1527962"/>
                  </a:lnTo>
                  <a:lnTo>
                    <a:pt x="118046" y="1527962"/>
                  </a:lnTo>
                  <a:lnTo>
                    <a:pt x="72085" y="1537233"/>
                  </a:lnTo>
                  <a:lnTo>
                    <a:pt x="34569" y="1562531"/>
                  </a:lnTo>
                  <a:lnTo>
                    <a:pt x="9271" y="1600060"/>
                  </a:lnTo>
                  <a:lnTo>
                    <a:pt x="0" y="1646008"/>
                  </a:lnTo>
                  <a:lnTo>
                    <a:pt x="0" y="2029104"/>
                  </a:lnTo>
                  <a:lnTo>
                    <a:pt x="9271" y="2075053"/>
                  </a:lnTo>
                  <a:lnTo>
                    <a:pt x="34569" y="2112581"/>
                  </a:lnTo>
                  <a:lnTo>
                    <a:pt x="72085" y="2137867"/>
                  </a:lnTo>
                  <a:lnTo>
                    <a:pt x="118046" y="2147151"/>
                  </a:lnTo>
                  <a:lnTo>
                    <a:pt x="2409190" y="2147151"/>
                  </a:lnTo>
                  <a:lnTo>
                    <a:pt x="2455138" y="2137867"/>
                  </a:lnTo>
                  <a:lnTo>
                    <a:pt x="2492654" y="2112581"/>
                  </a:lnTo>
                  <a:lnTo>
                    <a:pt x="2517952" y="2075053"/>
                  </a:lnTo>
                  <a:lnTo>
                    <a:pt x="2527236" y="2029104"/>
                  </a:lnTo>
                  <a:lnTo>
                    <a:pt x="2527236" y="1646008"/>
                  </a:lnTo>
                  <a:close/>
                </a:path>
                <a:path w="2527300" h="2147570">
                  <a:moveTo>
                    <a:pt x="2527236" y="893965"/>
                  </a:moveTo>
                  <a:lnTo>
                    <a:pt x="2517952" y="848017"/>
                  </a:lnTo>
                  <a:lnTo>
                    <a:pt x="2492654" y="810488"/>
                  </a:lnTo>
                  <a:lnTo>
                    <a:pt x="2455138" y="785190"/>
                  </a:lnTo>
                  <a:lnTo>
                    <a:pt x="2409190" y="775906"/>
                  </a:lnTo>
                  <a:lnTo>
                    <a:pt x="118046" y="775906"/>
                  </a:lnTo>
                  <a:lnTo>
                    <a:pt x="72085" y="785190"/>
                  </a:lnTo>
                  <a:lnTo>
                    <a:pt x="34569" y="810488"/>
                  </a:lnTo>
                  <a:lnTo>
                    <a:pt x="9271" y="848017"/>
                  </a:lnTo>
                  <a:lnTo>
                    <a:pt x="0" y="893965"/>
                  </a:lnTo>
                  <a:lnTo>
                    <a:pt x="0" y="1277061"/>
                  </a:lnTo>
                  <a:lnTo>
                    <a:pt x="9271" y="1323009"/>
                  </a:lnTo>
                  <a:lnTo>
                    <a:pt x="34569" y="1360538"/>
                  </a:lnTo>
                  <a:lnTo>
                    <a:pt x="72085" y="1385836"/>
                  </a:lnTo>
                  <a:lnTo>
                    <a:pt x="118046" y="1395107"/>
                  </a:lnTo>
                  <a:lnTo>
                    <a:pt x="2409190" y="1395107"/>
                  </a:lnTo>
                  <a:lnTo>
                    <a:pt x="2455138" y="1385836"/>
                  </a:lnTo>
                  <a:lnTo>
                    <a:pt x="2492654" y="1360538"/>
                  </a:lnTo>
                  <a:lnTo>
                    <a:pt x="2517952" y="1323009"/>
                  </a:lnTo>
                  <a:lnTo>
                    <a:pt x="2527236" y="1277061"/>
                  </a:lnTo>
                  <a:lnTo>
                    <a:pt x="2527236" y="893965"/>
                  </a:lnTo>
                  <a:close/>
                </a:path>
                <a:path w="2527300" h="2147570">
                  <a:moveTo>
                    <a:pt x="2527236" y="118059"/>
                  </a:moveTo>
                  <a:lnTo>
                    <a:pt x="2517952" y="72110"/>
                  </a:lnTo>
                  <a:lnTo>
                    <a:pt x="2492654" y="34582"/>
                  </a:lnTo>
                  <a:lnTo>
                    <a:pt x="2455138" y="9283"/>
                  </a:lnTo>
                  <a:lnTo>
                    <a:pt x="2409190" y="0"/>
                  </a:lnTo>
                  <a:lnTo>
                    <a:pt x="118046" y="0"/>
                  </a:lnTo>
                  <a:lnTo>
                    <a:pt x="72085" y="9283"/>
                  </a:lnTo>
                  <a:lnTo>
                    <a:pt x="34569" y="34582"/>
                  </a:lnTo>
                  <a:lnTo>
                    <a:pt x="9271" y="72110"/>
                  </a:lnTo>
                  <a:lnTo>
                    <a:pt x="0" y="118059"/>
                  </a:lnTo>
                  <a:lnTo>
                    <a:pt x="0" y="501154"/>
                  </a:lnTo>
                  <a:lnTo>
                    <a:pt x="9271" y="547103"/>
                  </a:lnTo>
                  <a:lnTo>
                    <a:pt x="34569" y="584631"/>
                  </a:lnTo>
                  <a:lnTo>
                    <a:pt x="72085" y="609930"/>
                  </a:lnTo>
                  <a:lnTo>
                    <a:pt x="118046" y="619201"/>
                  </a:lnTo>
                  <a:lnTo>
                    <a:pt x="2409190" y="619201"/>
                  </a:lnTo>
                  <a:lnTo>
                    <a:pt x="2455138" y="609930"/>
                  </a:lnTo>
                  <a:lnTo>
                    <a:pt x="2492654" y="584631"/>
                  </a:lnTo>
                  <a:lnTo>
                    <a:pt x="2517952" y="547103"/>
                  </a:lnTo>
                  <a:lnTo>
                    <a:pt x="2527236" y="501154"/>
                  </a:lnTo>
                  <a:lnTo>
                    <a:pt x="2527236" y="118059"/>
                  </a:lnTo>
                  <a:close/>
                </a:path>
              </a:pathLst>
            </a:custGeom>
            <a:solidFill>
              <a:srgbClr val="AFD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16342779" y="2294873"/>
            <a:ext cx="1984375" cy="3808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294640">
              <a:lnSpc>
                <a:spcPct val="103600"/>
              </a:lnSpc>
              <a:spcBef>
                <a:spcPts val="75"/>
              </a:spcBef>
            </a:pPr>
            <a:r>
              <a:rPr sz="1200" spc="-8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Oﬁcina</a:t>
            </a:r>
            <a:r>
              <a:rPr sz="1200" spc="-5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3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</a:t>
            </a:r>
            <a:r>
              <a:rPr sz="1200" spc="-4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3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12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</a:t>
            </a:r>
            <a:r>
              <a:rPr sz="1200" spc="-3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1200" spc="-3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NCPP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6438950" y="3093901"/>
            <a:ext cx="1818639" cy="3808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12420" marR="5080" indent="-300355">
              <a:lnSpc>
                <a:spcPct val="103600"/>
              </a:lnSpc>
              <a:spcBef>
                <a:spcPts val="75"/>
              </a:spcBef>
            </a:pPr>
            <a:r>
              <a:rPr sz="1200" spc="-8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Oﬁcina</a:t>
            </a:r>
            <a:r>
              <a:rPr sz="1200" spc="-6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5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6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Observatorio </a:t>
            </a:r>
            <a:r>
              <a:rPr sz="12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7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Criminalidad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6194620" y="3844687"/>
            <a:ext cx="2280920" cy="3808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04800" marR="5080" indent="-292100" algn="ctr">
              <a:lnSpc>
                <a:spcPct val="103600"/>
              </a:lnSpc>
              <a:spcBef>
                <a:spcPts val="75"/>
              </a:spcBef>
            </a:pPr>
            <a:r>
              <a:rPr sz="1200" spc="-8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Oﬁcina</a:t>
            </a:r>
            <a:r>
              <a:rPr sz="1200" spc="-6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5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</a:t>
            </a:r>
            <a:r>
              <a:rPr sz="1200" spc="-5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Estratégico </a:t>
            </a:r>
            <a:r>
              <a:rPr sz="1200" spc="-8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</a:t>
            </a:r>
            <a:r>
              <a:rPr sz="1200" spc="-6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200" spc="-6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Criminalidad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10733296" y="3666611"/>
            <a:ext cx="4239895" cy="544830"/>
            <a:chOff x="10733296" y="3666611"/>
            <a:chExt cx="4239895" cy="544830"/>
          </a:xfrm>
        </p:grpSpPr>
        <p:sp>
          <p:nvSpPr>
            <p:cNvPr id="79" name="object 79"/>
            <p:cNvSpPr/>
            <p:nvPr/>
          </p:nvSpPr>
          <p:spPr>
            <a:xfrm>
              <a:off x="11436497" y="3672961"/>
              <a:ext cx="3530600" cy="252729"/>
            </a:xfrm>
            <a:custGeom>
              <a:avLst/>
              <a:gdLst/>
              <a:ahLst/>
              <a:cxnLst/>
              <a:rect l="l" t="t" r="r" b="b"/>
              <a:pathLst>
                <a:path w="3530600" h="252729">
                  <a:moveTo>
                    <a:pt x="0" y="252679"/>
                  </a:moveTo>
                  <a:lnTo>
                    <a:pt x="0" y="52463"/>
                  </a:lnTo>
                  <a:lnTo>
                    <a:pt x="4123" y="32039"/>
                  </a:lnTo>
                  <a:lnTo>
                    <a:pt x="15368" y="15363"/>
                  </a:lnTo>
                  <a:lnTo>
                    <a:pt x="32045" y="4121"/>
                  </a:lnTo>
                  <a:lnTo>
                    <a:pt x="52463" y="0"/>
                  </a:lnTo>
                  <a:lnTo>
                    <a:pt x="3530269" y="0"/>
                  </a:lnTo>
                </a:path>
              </a:pathLst>
            </a:custGeom>
            <a:ln w="12699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733296" y="3813571"/>
              <a:ext cx="1643380" cy="397510"/>
            </a:xfrm>
            <a:custGeom>
              <a:avLst/>
              <a:gdLst/>
              <a:ahLst/>
              <a:cxnLst/>
              <a:rect l="l" t="t" r="r" b="b"/>
              <a:pathLst>
                <a:path w="1643379" h="397510">
                  <a:moveTo>
                    <a:pt x="1564144" y="0"/>
                  </a:moveTo>
                  <a:lnTo>
                    <a:pt x="78689" y="0"/>
                  </a:lnTo>
                  <a:lnTo>
                    <a:pt x="48059" y="6183"/>
                  </a:lnTo>
                  <a:lnTo>
                    <a:pt x="23047" y="23047"/>
                  </a:lnTo>
                  <a:lnTo>
                    <a:pt x="6183" y="48059"/>
                  </a:lnTo>
                  <a:lnTo>
                    <a:pt x="0" y="78689"/>
                  </a:lnTo>
                  <a:lnTo>
                    <a:pt x="0" y="318655"/>
                  </a:lnTo>
                  <a:lnTo>
                    <a:pt x="6183" y="349287"/>
                  </a:lnTo>
                  <a:lnTo>
                    <a:pt x="23047" y="374303"/>
                  </a:lnTo>
                  <a:lnTo>
                    <a:pt x="48059" y="391171"/>
                  </a:lnTo>
                  <a:lnTo>
                    <a:pt x="78689" y="397357"/>
                  </a:lnTo>
                  <a:lnTo>
                    <a:pt x="1564144" y="397357"/>
                  </a:lnTo>
                  <a:lnTo>
                    <a:pt x="1594781" y="391171"/>
                  </a:lnTo>
                  <a:lnTo>
                    <a:pt x="1619797" y="374303"/>
                  </a:lnTo>
                  <a:lnTo>
                    <a:pt x="1636662" y="349287"/>
                  </a:lnTo>
                  <a:lnTo>
                    <a:pt x="1642846" y="318655"/>
                  </a:lnTo>
                  <a:lnTo>
                    <a:pt x="1642846" y="78689"/>
                  </a:lnTo>
                  <a:lnTo>
                    <a:pt x="1636662" y="48059"/>
                  </a:lnTo>
                  <a:lnTo>
                    <a:pt x="1619797" y="23047"/>
                  </a:lnTo>
                  <a:lnTo>
                    <a:pt x="1594781" y="6183"/>
                  </a:lnTo>
                  <a:lnTo>
                    <a:pt x="1564144" y="0"/>
                  </a:lnTo>
                  <a:close/>
                </a:path>
              </a:pathLst>
            </a:custGeom>
            <a:solidFill>
              <a:srgbClr val="AFD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10870369" y="3884791"/>
            <a:ext cx="1330960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1200" spc="-10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Gerencia</a:t>
            </a:r>
            <a:r>
              <a:rPr sz="1200" spc="-3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1711813" y="1014258"/>
            <a:ext cx="1833880" cy="610235"/>
          </a:xfrm>
          <a:custGeom>
            <a:avLst/>
            <a:gdLst/>
            <a:ahLst/>
            <a:cxnLst/>
            <a:rect l="l" t="t" r="r" b="b"/>
            <a:pathLst>
              <a:path w="1833880" h="610235">
                <a:moveTo>
                  <a:pt x="1713331" y="0"/>
                </a:moveTo>
                <a:lnTo>
                  <a:pt x="120091" y="0"/>
                </a:lnTo>
                <a:lnTo>
                  <a:pt x="73348" y="9436"/>
                </a:lnTo>
                <a:lnTo>
                  <a:pt x="35175" y="35171"/>
                </a:lnTo>
                <a:lnTo>
                  <a:pt x="9438" y="73343"/>
                </a:lnTo>
                <a:lnTo>
                  <a:pt x="0" y="120091"/>
                </a:lnTo>
                <a:lnTo>
                  <a:pt x="0" y="489839"/>
                </a:lnTo>
                <a:lnTo>
                  <a:pt x="9438" y="536581"/>
                </a:lnTo>
                <a:lnTo>
                  <a:pt x="35175" y="574754"/>
                </a:lnTo>
                <a:lnTo>
                  <a:pt x="73348" y="600492"/>
                </a:lnTo>
                <a:lnTo>
                  <a:pt x="120091" y="609930"/>
                </a:lnTo>
                <a:lnTo>
                  <a:pt x="1713331" y="609930"/>
                </a:lnTo>
                <a:lnTo>
                  <a:pt x="1760074" y="600492"/>
                </a:lnTo>
                <a:lnTo>
                  <a:pt x="1798246" y="574754"/>
                </a:lnTo>
                <a:lnTo>
                  <a:pt x="1823984" y="536581"/>
                </a:lnTo>
                <a:lnTo>
                  <a:pt x="1833422" y="489839"/>
                </a:lnTo>
                <a:lnTo>
                  <a:pt x="1833422" y="120091"/>
                </a:lnTo>
                <a:lnTo>
                  <a:pt x="1823984" y="73343"/>
                </a:lnTo>
                <a:lnTo>
                  <a:pt x="1798246" y="35171"/>
                </a:lnTo>
                <a:lnTo>
                  <a:pt x="1760074" y="9436"/>
                </a:lnTo>
                <a:lnTo>
                  <a:pt x="1713331" y="0"/>
                </a:lnTo>
                <a:close/>
              </a:path>
            </a:pathLst>
          </a:custGeom>
          <a:solidFill>
            <a:srgbClr val="5757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12120437" y="1113326"/>
            <a:ext cx="1016635" cy="3936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34315" marR="5080" indent="-222250" algn="ctr">
              <a:lnSpc>
                <a:spcPct val="103600"/>
              </a:lnSpc>
              <a:spcBef>
                <a:spcPts val="75"/>
              </a:spcBef>
            </a:pPr>
            <a:r>
              <a:rPr sz="1200" spc="-6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Procuraduría</a:t>
            </a:r>
            <a:endParaRPr lang="es-MX" sz="1200" spc="-6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315" marR="5080" indent="-222250" algn="ctr">
              <a:lnSpc>
                <a:spcPct val="103600"/>
              </a:lnSpc>
              <a:spcBef>
                <a:spcPts val="75"/>
              </a:spcBef>
            </a:pPr>
            <a:r>
              <a:rPr sz="1200" spc="-1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326753" y="1014258"/>
            <a:ext cx="17485995" cy="5701030"/>
            <a:chOff x="326753" y="1014258"/>
            <a:chExt cx="17485995" cy="5701030"/>
          </a:xfrm>
        </p:grpSpPr>
        <p:sp>
          <p:nvSpPr>
            <p:cNvPr id="85" name="object 85"/>
            <p:cNvSpPr/>
            <p:nvPr/>
          </p:nvSpPr>
          <p:spPr>
            <a:xfrm>
              <a:off x="10028379" y="4857248"/>
              <a:ext cx="7778115" cy="321945"/>
            </a:xfrm>
            <a:custGeom>
              <a:avLst/>
              <a:gdLst/>
              <a:ahLst/>
              <a:cxnLst/>
              <a:rect l="l" t="t" r="r" b="b"/>
              <a:pathLst>
                <a:path w="7778115" h="321945">
                  <a:moveTo>
                    <a:pt x="0" y="263461"/>
                  </a:moveTo>
                  <a:lnTo>
                    <a:pt x="0" y="65582"/>
                  </a:lnTo>
                  <a:lnTo>
                    <a:pt x="5035" y="40055"/>
                  </a:lnTo>
                  <a:lnTo>
                    <a:pt x="18767" y="19208"/>
                  </a:lnTo>
                  <a:lnTo>
                    <a:pt x="39133" y="5153"/>
                  </a:lnTo>
                  <a:lnTo>
                    <a:pt x="64071" y="0"/>
                  </a:lnTo>
                  <a:lnTo>
                    <a:pt x="7713776" y="0"/>
                  </a:lnTo>
                  <a:lnTo>
                    <a:pt x="7738714" y="5153"/>
                  </a:lnTo>
                  <a:lnTo>
                    <a:pt x="7759080" y="19208"/>
                  </a:lnTo>
                  <a:lnTo>
                    <a:pt x="7772812" y="40055"/>
                  </a:lnTo>
                  <a:lnTo>
                    <a:pt x="7777848" y="65582"/>
                  </a:lnTo>
                  <a:lnTo>
                    <a:pt x="7777848" y="321678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33103" y="1339546"/>
              <a:ext cx="8148320" cy="5368925"/>
            </a:xfrm>
            <a:custGeom>
              <a:avLst/>
              <a:gdLst/>
              <a:ahLst/>
              <a:cxnLst/>
              <a:rect l="l" t="t" r="r" b="b"/>
              <a:pathLst>
                <a:path w="8148320" h="5368925">
                  <a:moveTo>
                    <a:pt x="5718187" y="5368772"/>
                  </a:moveTo>
                  <a:lnTo>
                    <a:pt x="237858" y="5368772"/>
                  </a:lnTo>
                  <a:lnTo>
                    <a:pt x="189920" y="5363976"/>
                  </a:lnTo>
                  <a:lnTo>
                    <a:pt x="145271" y="5350219"/>
                  </a:lnTo>
                  <a:lnTo>
                    <a:pt x="104868" y="5328451"/>
                  </a:lnTo>
                  <a:lnTo>
                    <a:pt x="69665" y="5299622"/>
                  </a:lnTo>
                  <a:lnTo>
                    <a:pt x="40621" y="5264681"/>
                  </a:lnTo>
                  <a:lnTo>
                    <a:pt x="18691" y="5224577"/>
                  </a:lnTo>
                  <a:lnTo>
                    <a:pt x="4832" y="5180260"/>
                  </a:lnTo>
                  <a:lnTo>
                    <a:pt x="0" y="5132679"/>
                  </a:lnTo>
                  <a:lnTo>
                    <a:pt x="0" y="236105"/>
                  </a:lnTo>
                  <a:lnTo>
                    <a:pt x="4832" y="188524"/>
                  </a:lnTo>
                  <a:lnTo>
                    <a:pt x="18691" y="144205"/>
                  </a:lnTo>
                  <a:lnTo>
                    <a:pt x="40621" y="104099"/>
                  </a:lnTo>
                  <a:lnTo>
                    <a:pt x="69665" y="69156"/>
                  </a:lnTo>
                  <a:lnTo>
                    <a:pt x="104868" y="40324"/>
                  </a:lnTo>
                  <a:lnTo>
                    <a:pt x="145271" y="18555"/>
                  </a:lnTo>
                  <a:lnTo>
                    <a:pt x="189920" y="4797"/>
                  </a:lnTo>
                  <a:lnTo>
                    <a:pt x="237858" y="0"/>
                  </a:lnTo>
                  <a:lnTo>
                    <a:pt x="8148154" y="0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660678" y="1014258"/>
              <a:ext cx="1833880" cy="610235"/>
            </a:xfrm>
            <a:custGeom>
              <a:avLst/>
              <a:gdLst/>
              <a:ahLst/>
              <a:cxnLst/>
              <a:rect l="l" t="t" r="r" b="b"/>
              <a:pathLst>
                <a:path w="1833879" h="610235">
                  <a:moveTo>
                    <a:pt x="1713331" y="0"/>
                  </a:moveTo>
                  <a:lnTo>
                    <a:pt x="120091" y="0"/>
                  </a:lnTo>
                  <a:lnTo>
                    <a:pt x="73348" y="9436"/>
                  </a:lnTo>
                  <a:lnTo>
                    <a:pt x="35175" y="35171"/>
                  </a:lnTo>
                  <a:lnTo>
                    <a:pt x="9438" y="73343"/>
                  </a:lnTo>
                  <a:lnTo>
                    <a:pt x="0" y="120091"/>
                  </a:lnTo>
                  <a:lnTo>
                    <a:pt x="0" y="489839"/>
                  </a:lnTo>
                  <a:lnTo>
                    <a:pt x="9438" y="536581"/>
                  </a:lnTo>
                  <a:lnTo>
                    <a:pt x="35175" y="574754"/>
                  </a:lnTo>
                  <a:lnTo>
                    <a:pt x="73348" y="600492"/>
                  </a:lnTo>
                  <a:lnTo>
                    <a:pt x="120091" y="609930"/>
                  </a:lnTo>
                  <a:lnTo>
                    <a:pt x="1713331" y="609930"/>
                  </a:lnTo>
                  <a:lnTo>
                    <a:pt x="1760074" y="600492"/>
                  </a:lnTo>
                  <a:lnTo>
                    <a:pt x="1798246" y="574754"/>
                  </a:lnTo>
                  <a:lnTo>
                    <a:pt x="1823984" y="536581"/>
                  </a:lnTo>
                  <a:lnTo>
                    <a:pt x="1833422" y="489839"/>
                  </a:lnTo>
                  <a:lnTo>
                    <a:pt x="1833422" y="120091"/>
                  </a:lnTo>
                  <a:lnTo>
                    <a:pt x="1823984" y="73343"/>
                  </a:lnTo>
                  <a:lnTo>
                    <a:pt x="1798246" y="35171"/>
                  </a:lnTo>
                  <a:lnTo>
                    <a:pt x="1760074" y="9436"/>
                  </a:lnTo>
                  <a:lnTo>
                    <a:pt x="1713331" y="0"/>
                  </a:lnTo>
                  <a:close/>
                </a:path>
              </a:pathLst>
            </a:custGeom>
            <a:solidFill>
              <a:srgbClr val="5757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7844966" y="1113326"/>
            <a:ext cx="1483995" cy="3936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46710" marR="5080" indent="-334645" algn="ctr">
              <a:lnSpc>
                <a:spcPct val="103600"/>
              </a:lnSpc>
              <a:spcBef>
                <a:spcPts val="75"/>
              </a:spcBef>
            </a:pPr>
            <a:r>
              <a:rPr sz="1200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Autoridad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 </a:t>
            </a:r>
            <a:endParaRPr lang="es-MX" sz="1200" spc="-7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710" marR="5080" indent="-334645" algn="ctr">
              <a:lnSpc>
                <a:spcPct val="103600"/>
              </a:lnSpc>
              <a:spcBef>
                <a:spcPts val="75"/>
              </a:spcBef>
            </a:pP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1200" spc="-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8798822" y="6701969"/>
            <a:ext cx="7244715" cy="1264285"/>
            <a:chOff x="8798822" y="6701969"/>
            <a:chExt cx="7244715" cy="1264285"/>
          </a:xfrm>
        </p:grpSpPr>
        <p:sp>
          <p:nvSpPr>
            <p:cNvPr id="90" name="object 90"/>
            <p:cNvSpPr/>
            <p:nvPr/>
          </p:nvSpPr>
          <p:spPr>
            <a:xfrm>
              <a:off x="8805172" y="6708319"/>
              <a:ext cx="4914900" cy="0"/>
            </a:xfrm>
            <a:custGeom>
              <a:avLst/>
              <a:gdLst/>
              <a:ahLst/>
              <a:cxnLst/>
              <a:rect l="l" t="t" r="r" b="b"/>
              <a:pathLst>
                <a:path w="4914900">
                  <a:moveTo>
                    <a:pt x="0" y="0"/>
                  </a:moveTo>
                  <a:lnTo>
                    <a:pt x="4914836" y="0"/>
                  </a:lnTo>
                </a:path>
              </a:pathLst>
            </a:custGeom>
            <a:ln w="12700">
              <a:solidFill>
                <a:srgbClr val="182D4D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4062467" y="7511459"/>
              <a:ext cx="1974214" cy="448309"/>
            </a:xfrm>
            <a:custGeom>
              <a:avLst/>
              <a:gdLst/>
              <a:ahLst/>
              <a:cxnLst/>
              <a:rect l="l" t="t" r="r" b="b"/>
              <a:pathLst>
                <a:path w="1974215" h="448309">
                  <a:moveTo>
                    <a:pt x="1873669" y="0"/>
                  </a:moveTo>
                  <a:lnTo>
                    <a:pt x="100533" y="0"/>
                  </a:lnTo>
                  <a:lnTo>
                    <a:pt x="61400" y="7984"/>
                  </a:lnTo>
                  <a:lnTo>
                    <a:pt x="29444" y="29759"/>
                  </a:lnTo>
                  <a:lnTo>
                    <a:pt x="7900" y="62054"/>
                  </a:lnTo>
                  <a:lnTo>
                    <a:pt x="0" y="101600"/>
                  </a:lnTo>
                  <a:lnTo>
                    <a:pt x="0" y="346608"/>
                  </a:lnTo>
                  <a:lnTo>
                    <a:pt x="7900" y="386154"/>
                  </a:lnTo>
                  <a:lnTo>
                    <a:pt x="29444" y="418449"/>
                  </a:lnTo>
                  <a:lnTo>
                    <a:pt x="61400" y="440223"/>
                  </a:lnTo>
                  <a:lnTo>
                    <a:pt x="100533" y="448208"/>
                  </a:lnTo>
                  <a:lnTo>
                    <a:pt x="1873669" y="448208"/>
                  </a:lnTo>
                  <a:lnTo>
                    <a:pt x="1912801" y="440223"/>
                  </a:lnTo>
                  <a:lnTo>
                    <a:pt x="1944757" y="418449"/>
                  </a:lnTo>
                  <a:lnTo>
                    <a:pt x="1966302" y="386154"/>
                  </a:lnTo>
                  <a:lnTo>
                    <a:pt x="1974202" y="346608"/>
                  </a:lnTo>
                  <a:lnTo>
                    <a:pt x="1974202" y="101600"/>
                  </a:lnTo>
                  <a:lnTo>
                    <a:pt x="1966302" y="62054"/>
                  </a:lnTo>
                  <a:lnTo>
                    <a:pt x="1944757" y="29759"/>
                  </a:lnTo>
                  <a:lnTo>
                    <a:pt x="1912801" y="7984"/>
                  </a:lnTo>
                  <a:lnTo>
                    <a:pt x="1873669" y="0"/>
                  </a:lnTo>
                  <a:close/>
                </a:path>
              </a:pathLst>
            </a:custGeom>
            <a:solidFill>
              <a:srgbClr val="E1F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4062467" y="7511459"/>
              <a:ext cx="1974214" cy="448309"/>
            </a:xfrm>
            <a:custGeom>
              <a:avLst/>
              <a:gdLst/>
              <a:ahLst/>
              <a:cxnLst/>
              <a:rect l="l" t="t" r="r" b="b"/>
              <a:pathLst>
                <a:path w="1974215" h="448309">
                  <a:moveTo>
                    <a:pt x="1974202" y="346608"/>
                  </a:moveTo>
                  <a:lnTo>
                    <a:pt x="1966302" y="386154"/>
                  </a:lnTo>
                  <a:lnTo>
                    <a:pt x="1944757" y="418449"/>
                  </a:lnTo>
                  <a:lnTo>
                    <a:pt x="1912801" y="440223"/>
                  </a:lnTo>
                  <a:lnTo>
                    <a:pt x="1873669" y="448208"/>
                  </a:lnTo>
                  <a:lnTo>
                    <a:pt x="100533" y="448208"/>
                  </a:lnTo>
                  <a:lnTo>
                    <a:pt x="61400" y="440223"/>
                  </a:lnTo>
                  <a:lnTo>
                    <a:pt x="29444" y="418449"/>
                  </a:lnTo>
                  <a:lnTo>
                    <a:pt x="7900" y="386154"/>
                  </a:lnTo>
                  <a:lnTo>
                    <a:pt x="0" y="346608"/>
                  </a:lnTo>
                  <a:lnTo>
                    <a:pt x="0" y="101600"/>
                  </a:lnTo>
                  <a:lnTo>
                    <a:pt x="7900" y="62054"/>
                  </a:lnTo>
                  <a:lnTo>
                    <a:pt x="29444" y="29759"/>
                  </a:lnTo>
                  <a:lnTo>
                    <a:pt x="61400" y="7984"/>
                  </a:lnTo>
                  <a:lnTo>
                    <a:pt x="100533" y="0"/>
                  </a:lnTo>
                  <a:lnTo>
                    <a:pt x="1873669" y="0"/>
                  </a:lnTo>
                  <a:lnTo>
                    <a:pt x="1912801" y="7984"/>
                  </a:lnTo>
                  <a:lnTo>
                    <a:pt x="1944757" y="29759"/>
                  </a:lnTo>
                  <a:lnTo>
                    <a:pt x="1966302" y="62054"/>
                  </a:lnTo>
                  <a:lnTo>
                    <a:pt x="1974202" y="101600"/>
                  </a:lnTo>
                  <a:lnTo>
                    <a:pt x="1974202" y="346608"/>
                  </a:lnTo>
                  <a:close/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3991126" y="7464510"/>
              <a:ext cx="1974214" cy="448309"/>
            </a:xfrm>
            <a:custGeom>
              <a:avLst/>
              <a:gdLst/>
              <a:ahLst/>
              <a:cxnLst/>
              <a:rect l="l" t="t" r="r" b="b"/>
              <a:pathLst>
                <a:path w="1974215" h="448309">
                  <a:moveTo>
                    <a:pt x="1873669" y="0"/>
                  </a:moveTo>
                  <a:lnTo>
                    <a:pt x="100533" y="0"/>
                  </a:lnTo>
                  <a:lnTo>
                    <a:pt x="61400" y="7984"/>
                  </a:lnTo>
                  <a:lnTo>
                    <a:pt x="29444" y="29759"/>
                  </a:lnTo>
                  <a:lnTo>
                    <a:pt x="7900" y="62054"/>
                  </a:lnTo>
                  <a:lnTo>
                    <a:pt x="0" y="101599"/>
                  </a:lnTo>
                  <a:lnTo>
                    <a:pt x="0" y="346608"/>
                  </a:lnTo>
                  <a:lnTo>
                    <a:pt x="7900" y="386154"/>
                  </a:lnTo>
                  <a:lnTo>
                    <a:pt x="29444" y="418449"/>
                  </a:lnTo>
                  <a:lnTo>
                    <a:pt x="61400" y="440223"/>
                  </a:lnTo>
                  <a:lnTo>
                    <a:pt x="100533" y="448208"/>
                  </a:lnTo>
                  <a:lnTo>
                    <a:pt x="1873669" y="448208"/>
                  </a:lnTo>
                  <a:lnTo>
                    <a:pt x="1912801" y="440223"/>
                  </a:lnTo>
                  <a:lnTo>
                    <a:pt x="1944757" y="418449"/>
                  </a:lnTo>
                  <a:lnTo>
                    <a:pt x="1966302" y="386154"/>
                  </a:lnTo>
                  <a:lnTo>
                    <a:pt x="1974202" y="346608"/>
                  </a:lnTo>
                  <a:lnTo>
                    <a:pt x="1974202" y="101599"/>
                  </a:lnTo>
                  <a:lnTo>
                    <a:pt x="1966302" y="62054"/>
                  </a:lnTo>
                  <a:lnTo>
                    <a:pt x="1944757" y="29759"/>
                  </a:lnTo>
                  <a:lnTo>
                    <a:pt x="1912801" y="7984"/>
                  </a:lnTo>
                  <a:lnTo>
                    <a:pt x="1873669" y="0"/>
                  </a:lnTo>
                  <a:close/>
                </a:path>
              </a:pathLst>
            </a:custGeom>
            <a:solidFill>
              <a:srgbClr val="E1F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3991126" y="7464510"/>
              <a:ext cx="1974214" cy="448309"/>
            </a:xfrm>
            <a:custGeom>
              <a:avLst/>
              <a:gdLst/>
              <a:ahLst/>
              <a:cxnLst/>
              <a:rect l="l" t="t" r="r" b="b"/>
              <a:pathLst>
                <a:path w="1974215" h="448309">
                  <a:moveTo>
                    <a:pt x="1974202" y="346608"/>
                  </a:moveTo>
                  <a:lnTo>
                    <a:pt x="1966302" y="386154"/>
                  </a:lnTo>
                  <a:lnTo>
                    <a:pt x="1944757" y="418449"/>
                  </a:lnTo>
                  <a:lnTo>
                    <a:pt x="1912801" y="440223"/>
                  </a:lnTo>
                  <a:lnTo>
                    <a:pt x="1873669" y="448208"/>
                  </a:lnTo>
                  <a:lnTo>
                    <a:pt x="100533" y="448208"/>
                  </a:lnTo>
                  <a:lnTo>
                    <a:pt x="61400" y="440223"/>
                  </a:lnTo>
                  <a:lnTo>
                    <a:pt x="29444" y="418449"/>
                  </a:lnTo>
                  <a:lnTo>
                    <a:pt x="7900" y="386154"/>
                  </a:lnTo>
                  <a:lnTo>
                    <a:pt x="0" y="346608"/>
                  </a:lnTo>
                  <a:lnTo>
                    <a:pt x="0" y="101599"/>
                  </a:lnTo>
                  <a:lnTo>
                    <a:pt x="7900" y="62054"/>
                  </a:lnTo>
                  <a:lnTo>
                    <a:pt x="29444" y="29759"/>
                  </a:lnTo>
                  <a:lnTo>
                    <a:pt x="61400" y="7984"/>
                  </a:lnTo>
                  <a:lnTo>
                    <a:pt x="100533" y="0"/>
                  </a:lnTo>
                  <a:lnTo>
                    <a:pt x="1873669" y="0"/>
                  </a:lnTo>
                  <a:lnTo>
                    <a:pt x="1912801" y="7984"/>
                  </a:lnTo>
                  <a:lnTo>
                    <a:pt x="1944757" y="29759"/>
                  </a:lnTo>
                  <a:lnTo>
                    <a:pt x="1966302" y="62054"/>
                  </a:lnTo>
                  <a:lnTo>
                    <a:pt x="1974202" y="101599"/>
                  </a:lnTo>
                  <a:lnTo>
                    <a:pt x="1974202" y="346608"/>
                  </a:lnTo>
                  <a:close/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3923390" y="7435385"/>
              <a:ext cx="1995805" cy="448309"/>
            </a:xfrm>
            <a:custGeom>
              <a:avLst/>
              <a:gdLst/>
              <a:ahLst/>
              <a:cxnLst/>
              <a:rect l="l" t="t" r="r" b="b"/>
              <a:pathLst>
                <a:path w="1995805" h="448309">
                  <a:moveTo>
                    <a:pt x="1893595" y="0"/>
                  </a:moveTo>
                  <a:lnTo>
                    <a:pt x="101600" y="0"/>
                  </a:lnTo>
                  <a:lnTo>
                    <a:pt x="62054" y="7984"/>
                  </a:lnTo>
                  <a:lnTo>
                    <a:pt x="29759" y="29759"/>
                  </a:lnTo>
                  <a:lnTo>
                    <a:pt x="7984" y="62054"/>
                  </a:lnTo>
                  <a:lnTo>
                    <a:pt x="0" y="101600"/>
                  </a:lnTo>
                  <a:lnTo>
                    <a:pt x="0" y="346608"/>
                  </a:lnTo>
                  <a:lnTo>
                    <a:pt x="7984" y="386154"/>
                  </a:lnTo>
                  <a:lnTo>
                    <a:pt x="29759" y="418449"/>
                  </a:lnTo>
                  <a:lnTo>
                    <a:pt x="62054" y="440223"/>
                  </a:lnTo>
                  <a:lnTo>
                    <a:pt x="101600" y="448208"/>
                  </a:lnTo>
                  <a:lnTo>
                    <a:pt x="1893595" y="448208"/>
                  </a:lnTo>
                  <a:lnTo>
                    <a:pt x="1933141" y="440223"/>
                  </a:lnTo>
                  <a:lnTo>
                    <a:pt x="1965436" y="418449"/>
                  </a:lnTo>
                  <a:lnTo>
                    <a:pt x="1987210" y="386154"/>
                  </a:lnTo>
                  <a:lnTo>
                    <a:pt x="1995195" y="346608"/>
                  </a:lnTo>
                  <a:lnTo>
                    <a:pt x="1995195" y="101600"/>
                  </a:lnTo>
                  <a:lnTo>
                    <a:pt x="1987210" y="62054"/>
                  </a:lnTo>
                  <a:lnTo>
                    <a:pt x="1965436" y="29759"/>
                  </a:lnTo>
                  <a:lnTo>
                    <a:pt x="1933141" y="7984"/>
                  </a:lnTo>
                  <a:lnTo>
                    <a:pt x="1893595" y="0"/>
                  </a:lnTo>
                  <a:close/>
                </a:path>
              </a:pathLst>
            </a:custGeom>
            <a:solidFill>
              <a:srgbClr val="182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14170545" y="7534813"/>
            <a:ext cx="1502410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1200" spc="-11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Fiscalías</a:t>
            </a:r>
            <a:r>
              <a:rPr sz="12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Superiores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5876010" y="7481709"/>
            <a:ext cx="7052309" cy="638810"/>
          </a:xfrm>
          <a:custGeom>
            <a:avLst/>
            <a:gdLst/>
            <a:ahLst/>
            <a:cxnLst/>
            <a:rect l="l" t="t" r="r" b="b"/>
            <a:pathLst>
              <a:path w="7052309" h="638809">
                <a:moveTo>
                  <a:pt x="2047786" y="131343"/>
                </a:moveTo>
                <a:lnTo>
                  <a:pt x="2039797" y="80213"/>
                </a:lnTo>
                <a:lnTo>
                  <a:pt x="2018017" y="38468"/>
                </a:lnTo>
                <a:lnTo>
                  <a:pt x="1985721" y="10325"/>
                </a:lnTo>
                <a:lnTo>
                  <a:pt x="1946186" y="0"/>
                </a:lnTo>
                <a:lnTo>
                  <a:pt x="101600" y="0"/>
                </a:lnTo>
                <a:lnTo>
                  <a:pt x="62039" y="10325"/>
                </a:lnTo>
                <a:lnTo>
                  <a:pt x="29743" y="38468"/>
                </a:lnTo>
                <a:lnTo>
                  <a:pt x="7975" y="80213"/>
                </a:lnTo>
                <a:lnTo>
                  <a:pt x="0" y="131343"/>
                </a:lnTo>
                <a:lnTo>
                  <a:pt x="0" y="498678"/>
                </a:lnTo>
                <a:lnTo>
                  <a:pt x="7975" y="549808"/>
                </a:lnTo>
                <a:lnTo>
                  <a:pt x="29743" y="591553"/>
                </a:lnTo>
                <a:lnTo>
                  <a:pt x="62039" y="619696"/>
                </a:lnTo>
                <a:lnTo>
                  <a:pt x="101600" y="630021"/>
                </a:lnTo>
                <a:lnTo>
                  <a:pt x="1946186" y="630021"/>
                </a:lnTo>
                <a:lnTo>
                  <a:pt x="1985721" y="619696"/>
                </a:lnTo>
                <a:lnTo>
                  <a:pt x="2018017" y="591553"/>
                </a:lnTo>
                <a:lnTo>
                  <a:pt x="2039797" y="549808"/>
                </a:lnTo>
                <a:lnTo>
                  <a:pt x="2047786" y="498678"/>
                </a:lnTo>
                <a:lnTo>
                  <a:pt x="2047786" y="131343"/>
                </a:lnTo>
                <a:close/>
              </a:path>
              <a:path w="7052309" h="638809">
                <a:moveTo>
                  <a:pt x="5301627" y="131711"/>
                </a:moveTo>
                <a:lnTo>
                  <a:pt x="5293639" y="80594"/>
                </a:lnTo>
                <a:lnTo>
                  <a:pt x="5271859" y="38836"/>
                </a:lnTo>
                <a:lnTo>
                  <a:pt x="5239563" y="10693"/>
                </a:lnTo>
                <a:lnTo>
                  <a:pt x="5200027" y="368"/>
                </a:lnTo>
                <a:lnTo>
                  <a:pt x="2214143" y="368"/>
                </a:lnTo>
                <a:lnTo>
                  <a:pt x="2174583" y="10693"/>
                </a:lnTo>
                <a:lnTo>
                  <a:pt x="2142286" y="38836"/>
                </a:lnTo>
                <a:lnTo>
                  <a:pt x="2120519" y="80594"/>
                </a:lnTo>
                <a:lnTo>
                  <a:pt x="2112543" y="131711"/>
                </a:lnTo>
                <a:lnTo>
                  <a:pt x="2112543" y="499046"/>
                </a:lnTo>
                <a:lnTo>
                  <a:pt x="2120519" y="550176"/>
                </a:lnTo>
                <a:lnTo>
                  <a:pt x="2142286" y="591921"/>
                </a:lnTo>
                <a:lnTo>
                  <a:pt x="2174583" y="620077"/>
                </a:lnTo>
                <a:lnTo>
                  <a:pt x="2214143" y="630389"/>
                </a:lnTo>
                <a:lnTo>
                  <a:pt x="5200027" y="630389"/>
                </a:lnTo>
                <a:lnTo>
                  <a:pt x="5239563" y="620077"/>
                </a:lnTo>
                <a:lnTo>
                  <a:pt x="5271859" y="591921"/>
                </a:lnTo>
                <a:lnTo>
                  <a:pt x="5293639" y="550176"/>
                </a:lnTo>
                <a:lnTo>
                  <a:pt x="5301627" y="499046"/>
                </a:lnTo>
                <a:lnTo>
                  <a:pt x="5301627" y="131711"/>
                </a:lnTo>
                <a:close/>
              </a:path>
              <a:path w="7052309" h="638809">
                <a:moveTo>
                  <a:pt x="7052030" y="139928"/>
                </a:moveTo>
                <a:lnTo>
                  <a:pt x="7044042" y="88798"/>
                </a:lnTo>
                <a:lnTo>
                  <a:pt x="7022262" y="47053"/>
                </a:lnTo>
                <a:lnTo>
                  <a:pt x="6989978" y="18897"/>
                </a:lnTo>
                <a:lnTo>
                  <a:pt x="6950430" y="8585"/>
                </a:lnTo>
                <a:lnTo>
                  <a:pt x="5478386" y="8585"/>
                </a:lnTo>
                <a:lnTo>
                  <a:pt x="5438838" y="18897"/>
                </a:lnTo>
                <a:lnTo>
                  <a:pt x="5406542" y="47053"/>
                </a:lnTo>
                <a:lnTo>
                  <a:pt x="5384762" y="88798"/>
                </a:lnTo>
                <a:lnTo>
                  <a:pt x="5376786" y="139928"/>
                </a:lnTo>
                <a:lnTo>
                  <a:pt x="5376786" y="507263"/>
                </a:lnTo>
                <a:lnTo>
                  <a:pt x="5384762" y="558380"/>
                </a:lnTo>
                <a:lnTo>
                  <a:pt x="5406542" y="600138"/>
                </a:lnTo>
                <a:lnTo>
                  <a:pt x="5438838" y="628281"/>
                </a:lnTo>
                <a:lnTo>
                  <a:pt x="5478386" y="638606"/>
                </a:lnTo>
                <a:lnTo>
                  <a:pt x="6950430" y="638606"/>
                </a:lnTo>
                <a:lnTo>
                  <a:pt x="6989978" y="628281"/>
                </a:lnTo>
                <a:lnTo>
                  <a:pt x="7022262" y="600138"/>
                </a:lnTo>
                <a:lnTo>
                  <a:pt x="7044042" y="558380"/>
                </a:lnTo>
                <a:lnTo>
                  <a:pt x="7052030" y="507263"/>
                </a:lnTo>
                <a:lnTo>
                  <a:pt x="7052030" y="139928"/>
                </a:lnTo>
                <a:close/>
              </a:path>
            </a:pathLst>
          </a:custGeom>
          <a:solidFill>
            <a:srgbClr val="AFD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5998232" y="7570712"/>
            <a:ext cx="1805939" cy="3808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70840" marR="5080" indent="-358775" algn="ctr">
              <a:lnSpc>
                <a:spcPct val="103600"/>
              </a:lnSpc>
              <a:spcBef>
                <a:spcPts val="75"/>
              </a:spcBef>
            </a:pPr>
            <a:r>
              <a:rPr sz="1200" spc="-8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Oﬁcina</a:t>
            </a:r>
            <a:r>
              <a:rPr sz="1200" spc="-4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Descentralizada </a:t>
            </a:r>
            <a:r>
              <a:rPr sz="1200" spc="-5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RENADESPPLE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139745" y="7564467"/>
            <a:ext cx="2877185" cy="3808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9390" marR="5080" indent="-187325" algn="ctr">
              <a:lnSpc>
                <a:spcPct val="103600"/>
              </a:lnSpc>
              <a:spcBef>
                <a:spcPts val="75"/>
              </a:spcBef>
            </a:pPr>
            <a:r>
              <a:rPr sz="1200" spc="-8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Oﬁcina</a:t>
            </a:r>
            <a:r>
              <a:rPr sz="1200" spc="-3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Descentralizada</a:t>
            </a:r>
            <a:r>
              <a:rPr sz="1200" spc="-3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2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 </a:t>
            </a:r>
            <a:r>
              <a:rPr sz="1200" spc="-9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200" spc="-6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1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</a:t>
            </a:r>
            <a:r>
              <a:rPr sz="1200" spc="-6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6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Victimas</a:t>
            </a:r>
            <a:r>
              <a:rPr sz="1200" spc="-5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200" spc="-6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Testigos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1390655" y="7583514"/>
            <a:ext cx="1400175" cy="3808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0500" marR="5080" indent="-178435" algn="ctr">
              <a:lnSpc>
                <a:spcPct val="103600"/>
              </a:lnSpc>
              <a:spcBef>
                <a:spcPts val="75"/>
              </a:spcBef>
            </a:pPr>
            <a:r>
              <a:rPr sz="1200" spc="-8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  <a:r>
              <a:rPr sz="1200" spc="3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1200" spc="-6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Distrito</a:t>
            </a:r>
            <a:r>
              <a:rPr sz="1200" spc="-5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4272231" y="7279035"/>
            <a:ext cx="10705465" cy="833119"/>
            <a:chOff x="4272231" y="7279035"/>
            <a:chExt cx="10705465" cy="833119"/>
          </a:xfrm>
        </p:grpSpPr>
        <p:sp>
          <p:nvSpPr>
            <p:cNvPr id="102" name="object 102"/>
            <p:cNvSpPr/>
            <p:nvPr/>
          </p:nvSpPr>
          <p:spPr>
            <a:xfrm>
              <a:off x="4987916" y="7285385"/>
              <a:ext cx="9983470" cy="332105"/>
            </a:xfrm>
            <a:custGeom>
              <a:avLst/>
              <a:gdLst/>
              <a:ahLst/>
              <a:cxnLst/>
              <a:rect l="l" t="t" r="r" b="b"/>
              <a:pathLst>
                <a:path w="9983469" h="332104">
                  <a:moveTo>
                    <a:pt x="0" y="331508"/>
                  </a:moveTo>
                  <a:lnTo>
                    <a:pt x="0" y="101600"/>
                  </a:lnTo>
                  <a:lnTo>
                    <a:pt x="7871" y="62054"/>
                  </a:lnTo>
                  <a:lnTo>
                    <a:pt x="29335" y="29759"/>
                  </a:lnTo>
                  <a:lnTo>
                    <a:pt x="61170" y="7984"/>
                  </a:lnTo>
                  <a:lnTo>
                    <a:pt x="100152" y="0"/>
                  </a:lnTo>
                  <a:lnTo>
                    <a:pt x="9982949" y="0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272231" y="7481704"/>
              <a:ext cx="1537335" cy="630555"/>
            </a:xfrm>
            <a:custGeom>
              <a:avLst/>
              <a:gdLst/>
              <a:ahLst/>
              <a:cxnLst/>
              <a:rect l="l" t="t" r="r" b="b"/>
              <a:pathLst>
                <a:path w="1537335" h="630554">
                  <a:moveTo>
                    <a:pt x="1435417" y="0"/>
                  </a:moveTo>
                  <a:lnTo>
                    <a:pt x="101599" y="0"/>
                  </a:lnTo>
                  <a:lnTo>
                    <a:pt x="62054" y="10321"/>
                  </a:lnTo>
                  <a:lnTo>
                    <a:pt x="29759" y="38468"/>
                  </a:lnTo>
                  <a:lnTo>
                    <a:pt x="7984" y="80217"/>
                  </a:lnTo>
                  <a:lnTo>
                    <a:pt x="0" y="131343"/>
                  </a:lnTo>
                  <a:lnTo>
                    <a:pt x="0" y="498678"/>
                  </a:lnTo>
                  <a:lnTo>
                    <a:pt x="7984" y="549804"/>
                  </a:lnTo>
                  <a:lnTo>
                    <a:pt x="29759" y="591553"/>
                  </a:lnTo>
                  <a:lnTo>
                    <a:pt x="62054" y="619700"/>
                  </a:lnTo>
                  <a:lnTo>
                    <a:pt x="101599" y="630021"/>
                  </a:lnTo>
                  <a:lnTo>
                    <a:pt x="1435417" y="630021"/>
                  </a:lnTo>
                  <a:lnTo>
                    <a:pt x="1474963" y="619700"/>
                  </a:lnTo>
                  <a:lnTo>
                    <a:pt x="1507258" y="591553"/>
                  </a:lnTo>
                  <a:lnTo>
                    <a:pt x="1529032" y="549804"/>
                  </a:lnTo>
                  <a:lnTo>
                    <a:pt x="1537017" y="498678"/>
                  </a:lnTo>
                  <a:lnTo>
                    <a:pt x="1537017" y="131343"/>
                  </a:lnTo>
                  <a:lnTo>
                    <a:pt x="1529032" y="80217"/>
                  </a:lnTo>
                  <a:lnTo>
                    <a:pt x="1507258" y="38468"/>
                  </a:lnTo>
                  <a:lnTo>
                    <a:pt x="1474963" y="10321"/>
                  </a:lnTo>
                  <a:lnTo>
                    <a:pt x="1435417" y="0"/>
                  </a:lnTo>
                  <a:close/>
                </a:path>
              </a:pathLst>
            </a:custGeom>
            <a:solidFill>
              <a:srgbClr val="AFD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4644405" y="7558012"/>
            <a:ext cx="772795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1200" spc="-9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Gerencias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424898" y="7747387"/>
            <a:ext cx="1212215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1200" spc="-7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Administrativas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12961499" y="4347248"/>
            <a:ext cx="1821814" cy="334645"/>
          </a:xfrm>
          <a:custGeom>
            <a:avLst/>
            <a:gdLst/>
            <a:ahLst/>
            <a:cxnLst/>
            <a:rect l="l" t="t" r="r" b="b"/>
            <a:pathLst>
              <a:path w="1821815" h="334645">
                <a:moveTo>
                  <a:pt x="1742821" y="0"/>
                </a:moveTo>
                <a:lnTo>
                  <a:pt x="78701" y="0"/>
                </a:lnTo>
                <a:lnTo>
                  <a:pt x="48064" y="6185"/>
                </a:lnTo>
                <a:lnTo>
                  <a:pt x="23048" y="23053"/>
                </a:lnTo>
                <a:lnTo>
                  <a:pt x="6183" y="48070"/>
                </a:lnTo>
                <a:lnTo>
                  <a:pt x="0" y="78701"/>
                </a:lnTo>
                <a:lnTo>
                  <a:pt x="0" y="255777"/>
                </a:lnTo>
                <a:lnTo>
                  <a:pt x="6183" y="286409"/>
                </a:lnTo>
                <a:lnTo>
                  <a:pt x="23048" y="311426"/>
                </a:lnTo>
                <a:lnTo>
                  <a:pt x="48064" y="328294"/>
                </a:lnTo>
                <a:lnTo>
                  <a:pt x="78701" y="334479"/>
                </a:lnTo>
                <a:lnTo>
                  <a:pt x="1742821" y="334479"/>
                </a:lnTo>
                <a:lnTo>
                  <a:pt x="1773457" y="328294"/>
                </a:lnTo>
                <a:lnTo>
                  <a:pt x="1798473" y="311426"/>
                </a:lnTo>
                <a:lnTo>
                  <a:pt x="1815338" y="286409"/>
                </a:lnTo>
                <a:lnTo>
                  <a:pt x="1821522" y="255777"/>
                </a:lnTo>
                <a:lnTo>
                  <a:pt x="1821522" y="78701"/>
                </a:lnTo>
                <a:lnTo>
                  <a:pt x="1815338" y="48070"/>
                </a:lnTo>
                <a:lnTo>
                  <a:pt x="1798473" y="23053"/>
                </a:lnTo>
                <a:lnTo>
                  <a:pt x="1773457" y="6185"/>
                </a:lnTo>
                <a:lnTo>
                  <a:pt x="1742821" y="0"/>
                </a:lnTo>
                <a:close/>
              </a:path>
            </a:pathLst>
          </a:custGeom>
          <a:solidFill>
            <a:srgbClr val="82CE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13074873" y="4398199"/>
            <a:ext cx="1608455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1200" spc="-8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Oﬁcina</a:t>
            </a:r>
            <a:r>
              <a:rPr sz="1200" spc="-6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5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Integridad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12439580" y="3813571"/>
            <a:ext cx="2343785" cy="397510"/>
          </a:xfrm>
          <a:custGeom>
            <a:avLst/>
            <a:gdLst/>
            <a:ahLst/>
            <a:cxnLst/>
            <a:rect l="l" t="t" r="r" b="b"/>
            <a:pathLst>
              <a:path w="2343784" h="397510">
                <a:moveTo>
                  <a:pt x="2264740" y="0"/>
                </a:moveTo>
                <a:lnTo>
                  <a:pt x="78701" y="0"/>
                </a:lnTo>
                <a:lnTo>
                  <a:pt x="48064" y="6183"/>
                </a:lnTo>
                <a:lnTo>
                  <a:pt x="23048" y="23047"/>
                </a:lnTo>
                <a:lnTo>
                  <a:pt x="6183" y="48059"/>
                </a:lnTo>
                <a:lnTo>
                  <a:pt x="0" y="78689"/>
                </a:lnTo>
                <a:lnTo>
                  <a:pt x="0" y="318655"/>
                </a:lnTo>
                <a:lnTo>
                  <a:pt x="6183" y="349287"/>
                </a:lnTo>
                <a:lnTo>
                  <a:pt x="23048" y="374303"/>
                </a:lnTo>
                <a:lnTo>
                  <a:pt x="48064" y="391171"/>
                </a:lnTo>
                <a:lnTo>
                  <a:pt x="78701" y="397357"/>
                </a:lnTo>
                <a:lnTo>
                  <a:pt x="2264740" y="397357"/>
                </a:lnTo>
                <a:lnTo>
                  <a:pt x="2295377" y="391171"/>
                </a:lnTo>
                <a:lnTo>
                  <a:pt x="2320393" y="374303"/>
                </a:lnTo>
                <a:lnTo>
                  <a:pt x="2337258" y="349287"/>
                </a:lnTo>
                <a:lnTo>
                  <a:pt x="2343442" y="318655"/>
                </a:lnTo>
                <a:lnTo>
                  <a:pt x="2343442" y="78689"/>
                </a:lnTo>
                <a:lnTo>
                  <a:pt x="2337258" y="48059"/>
                </a:lnTo>
                <a:lnTo>
                  <a:pt x="2320393" y="23047"/>
                </a:lnTo>
                <a:lnTo>
                  <a:pt x="2295377" y="6183"/>
                </a:lnTo>
                <a:lnTo>
                  <a:pt x="2264740" y="0"/>
                </a:lnTo>
                <a:close/>
              </a:path>
            </a:pathLst>
          </a:custGeom>
          <a:solidFill>
            <a:srgbClr val="AFD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12581259" y="3886527"/>
            <a:ext cx="2072005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1200" spc="-10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</a:t>
            </a:r>
            <a:r>
              <a:rPr sz="1200" spc="-5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sz="1200" spc="-5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5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200" spc="-5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15195779" y="5031168"/>
            <a:ext cx="3402329" cy="794385"/>
          </a:xfrm>
          <a:custGeom>
            <a:avLst/>
            <a:gdLst/>
            <a:ahLst/>
            <a:cxnLst/>
            <a:rect l="l" t="t" r="r" b="b"/>
            <a:pathLst>
              <a:path w="3402330" h="794385">
                <a:moveTo>
                  <a:pt x="1749386" y="118046"/>
                </a:moveTo>
                <a:lnTo>
                  <a:pt x="1740484" y="72097"/>
                </a:lnTo>
                <a:lnTo>
                  <a:pt x="1716176" y="34569"/>
                </a:lnTo>
                <a:lnTo>
                  <a:pt x="1680146" y="9271"/>
                </a:lnTo>
                <a:lnTo>
                  <a:pt x="1636014" y="0"/>
                </a:lnTo>
                <a:lnTo>
                  <a:pt x="113372" y="0"/>
                </a:lnTo>
                <a:lnTo>
                  <a:pt x="69253" y="9271"/>
                </a:lnTo>
                <a:lnTo>
                  <a:pt x="33210" y="34569"/>
                </a:lnTo>
                <a:lnTo>
                  <a:pt x="8915" y="72097"/>
                </a:lnTo>
                <a:lnTo>
                  <a:pt x="0" y="118046"/>
                </a:lnTo>
                <a:lnTo>
                  <a:pt x="0" y="676224"/>
                </a:lnTo>
                <a:lnTo>
                  <a:pt x="8915" y="722172"/>
                </a:lnTo>
                <a:lnTo>
                  <a:pt x="33210" y="759701"/>
                </a:lnTo>
                <a:lnTo>
                  <a:pt x="69253" y="784999"/>
                </a:lnTo>
                <a:lnTo>
                  <a:pt x="113372" y="794270"/>
                </a:lnTo>
                <a:lnTo>
                  <a:pt x="1636014" y="794270"/>
                </a:lnTo>
                <a:lnTo>
                  <a:pt x="1680146" y="784999"/>
                </a:lnTo>
                <a:lnTo>
                  <a:pt x="1716176" y="759701"/>
                </a:lnTo>
                <a:lnTo>
                  <a:pt x="1740484" y="722172"/>
                </a:lnTo>
                <a:lnTo>
                  <a:pt x="1749386" y="676224"/>
                </a:lnTo>
                <a:lnTo>
                  <a:pt x="1749386" y="118046"/>
                </a:lnTo>
                <a:close/>
              </a:path>
              <a:path w="3402330" h="794385">
                <a:moveTo>
                  <a:pt x="3402076" y="124879"/>
                </a:moveTo>
                <a:lnTo>
                  <a:pt x="3392792" y="78930"/>
                </a:lnTo>
                <a:lnTo>
                  <a:pt x="3367494" y="41414"/>
                </a:lnTo>
                <a:lnTo>
                  <a:pt x="3329978" y="16116"/>
                </a:lnTo>
                <a:lnTo>
                  <a:pt x="3284029" y="6832"/>
                </a:lnTo>
                <a:lnTo>
                  <a:pt x="1936877" y="6832"/>
                </a:lnTo>
                <a:lnTo>
                  <a:pt x="1890915" y="16116"/>
                </a:lnTo>
                <a:lnTo>
                  <a:pt x="1853399" y="41414"/>
                </a:lnTo>
                <a:lnTo>
                  <a:pt x="1828101" y="78930"/>
                </a:lnTo>
                <a:lnTo>
                  <a:pt x="1818830" y="124879"/>
                </a:lnTo>
                <a:lnTo>
                  <a:pt x="1818830" y="676224"/>
                </a:lnTo>
                <a:lnTo>
                  <a:pt x="1828101" y="722172"/>
                </a:lnTo>
                <a:lnTo>
                  <a:pt x="1853399" y="759701"/>
                </a:lnTo>
                <a:lnTo>
                  <a:pt x="1890915" y="784999"/>
                </a:lnTo>
                <a:lnTo>
                  <a:pt x="1936877" y="794270"/>
                </a:lnTo>
                <a:lnTo>
                  <a:pt x="3284029" y="794270"/>
                </a:lnTo>
                <a:lnTo>
                  <a:pt x="3329978" y="784999"/>
                </a:lnTo>
                <a:lnTo>
                  <a:pt x="3367494" y="759701"/>
                </a:lnTo>
                <a:lnTo>
                  <a:pt x="3392792" y="722172"/>
                </a:lnTo>
                <a:lnTo>
                  <a:pt x="3402076" y="676224"/>
                </a:lnTo>
                <a:lnTo>
                  <a:pt x="3402076" y="124879"/>
                </a:lnTo>
                <a:close/>
              </a:path>
            </a:pathLst>
          </a:custGeom>
          <a:solidFill>
            <a:srgbClr val="182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15374044" y="5221634"/>
            <a:ext cx="1445895" cy="3936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07975" marR="5080" indent="-295910" algn="ctr">
              <a:lnSpc>
                <a:spcPct val="103600"/>
              </a:lnSpc>
              <a:spcBef>
                <a:spcPts val="75"/>
              </a:spcBef>
            </a:pPr>
            <a:r>
              <a:rPr sz="1200" spc="-11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Fiscalías</a:t>
            </a:r>
            <a:r>
              <a:rPr sz="12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Supremas</a:t>
            </a:r>
            <a:r>
              <a:rPr sz="120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200" spc="-8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7975" marR="5080" indent="-295910" algn="ctr">
              <a:lnSpc>
                <a:spcPct val="103600"/>
              </a:lnSpc>
              <a:spcBef>
                <a:spcPts val="75"/>
              </a:spcBef>
            </a:pPr>
            <a:r>
              <a:rPr sz="1200" spc="-6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7173964" y="5227098"/>
            <a:ext cx="1293495" cy="3936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0350" marR="5080" indent="-248285" algn="ctr">
              <a:lnSpc>
                <a:spcPct val="103600"/>
              </a:lnSpc>
              <a:spcBef>
                <a:spcPts val="75"/>
              </a:spcBef>
            </a:pPr>
            <a:r>
              <a:rPr sz="1200" spc="-11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Fiscalía</a:t>
            </a:r>
            <a:r>
              <a:rPr sz="12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Suprema </a:t>
            </a:r>
            <a:endParaRPr lang="es-MX" sz="1200" spc="-7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0350" marR="5080" indent="-248285" algn="ctr">
              <a:lnSpc>
                <a:spcPct val="103600"/>
              </a:lnSpc>
              <a:spcBef>
                <a:spcPts val="75"/>
              </a:spcBef>
            </a:pP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11634427" y="5031163"/>
            <a:ext cx="3135630" cy="794385"/>
          </a:xfrm>
          <a:custGeom>
            <a:avLst/>
            <a:gdLst/>
            <a:ahLst/>
            <a:cxnLst/>
            <a:rect l="l" t="t" r="r" b="b"/>
            <a:pathLst>
              <a:path w="3135630" h="794385">
                <a:moveTo>
                  <a:pt x="3017431" y="0"/>
                </a:moveTo>
                <a:lnTo>
                  <a:pt x="118046" y="0"/>
                </a:lnTo>
                <a:lnTo>
                  <a:pt x="72094" y="9275"/>
                </a:lnTo>
                <a:lnTo>
                  <a:pt x="34572" y="34572"/>
                </a:lnTo>
                <a:lnTo>
                  <a:pt x="9275" y="72094"/>
                </a:lnTo>
                <a:lnTo>
                  <a:pt x="0" y="118046"/>
                </a:lnTo>
                <a:lnTo>
                  <a:pt x="0" y="676224"/>
                </a:lnTo>
                <a:lnTo>
                  <a:pt x="9275" y="722175"/>
                </a:lnTo>
                <a:lnTo>
                  <a:pt x="34572" y="759698"/>
                </a:lnTo>
                <a:lnTo>
                  <a:pt x="72094" y="784994"/>
                </a:lnTo>
                <a:lnTo>
                  <a:pt x="118046" y="794270"/>
                </a:lnTo>
                <a:lnTo>
                  <a:pt x="3017431" y="794270"/>
                </a:lnTo>
                <a:lnTo>
                  <a:pt x="3063377" y="784994"/>
                </a:lnTo>
                <a:lnTo>
                  <a:pt x="3100900" y="759698"/>
                </a:lnTo>
                <a:lnTo>
                  <a:pt x="3126200" y="722175"/>
                </a:lnTo>
                <a:lnTo>
                  <a:pt x="3135477" y="676224"/>
                </a:lnTo>
                <a:lnTo>
                  <a:pt x="3135477" y="118046"/>
                </a:lnTo>
                <a:lnTo>
                  <a:pt x="3126200" y="72094"/>
                </a:lnTo>
                <a:lnTo>
                  <a:pt x="3100900" y="34572"/>
                </a:lnTo>
                <a:lnTo>
                  <a:pt x="3063377" y="9275"/>
                </a:lnTo>
                <a:lnTo>
                  <a:pt x="3017431" y="0"/>
                </a:lnTo>
                <a:close/>
              </a:path>
            </a:pathLst>
          </a:custGeom>
          <a:solidFill>
            <a:srgbClr val="182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11827798" y="5128846"/>
            <a:ext cx="2746375" cy="5918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-635" algn="ctr">
              <a:lnSpc>
                <a:spcPct val="103600"/>
              </a:lnSpc>
              <a:spcBef>
                <a:spcPts val="75"/>
              </a:spcBef>
            </a:pPr>
            <a:r>
              <a:rPr sz="1200" spc="-11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Fiscalías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Supremas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Transitorias </a:t>
            </a:r>
            <a:r>
              <a:rPr sz="1200" spc="-10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Especializadas</a:t>
            </a:r>
            <a:r>
              <a:rPr sz="12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2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Delitos</a:t>
            </a:r>
            <a:r>
              <a:rPr sz="12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Cometidos </a:t>
            </a:r>
            <a:r>
              <a:rPr sz="12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sz="12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Funcionarios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8655334" y="5031163"/>
            <a:ext cx="2899410" cy="794385"/>
          </a:xfrm>
          <a:custGeom>
            <a:avLst/>
            <a:gdLst/>
            <a:ahLst/>
            <a:cxnLst/>
            <a:rect l="l" t="t" r="r" b="b"/>
            <a:pathLst>
              <a:path w="2899409" h="794385">
                <a:moveTo>
                  <a:pt x="2781338" y="0"/>
                </a:moveTo>
                <a:lnTo>
                  <a:pt x="118046" y="0"/>
                </a:lnTo>
                <a:lnTo>
                  <a:pt x="72100" y="9275"/>
                </a:lnTo>
                <a:lnTo>
                  <a:pt x="34577" y="34572"/>
                </a:lnTo>
                <a:lnTo>
                  <a:pt x="9277" y="72094"/>
                </a:lnTo>
                <a:lnTo>
                  <a:pt x="0" y="118046"/>
                </a:lnTo>
                <a:lnTo>
                  <a:pt x="0" y="676224"/>
                </a:lnTo>
                <a:lnTo>
                  <a:pt x="9277" y="722175"/>
                </a:lnTo>
                <a:lnTo>
                  <a:pt x="34577" y="759698"/>
                </a:lnTo>
                <a:lnTo>
                  <a:pt x="72100" y="784994"/>
                </a:lnTo>
                <a:lnTo>
                  <a:pt x="118046" y="794270"/>
                </a:lnTo>
                <a:lnTo>
                  <a:pt x="2781338" y="794270"/>
                </a:lnTo>
                <a:lnTo>
                  <a:pt x="2827284" y="784994"/>
                </a:lnTo>
                <a:lnTo>
                  <a:pt x="2864807" y="759698"/>
                </a:lnTo>
                <a:lnTo>
                  <a:pt x="2890107" y="722175"/>
                </a:lnTo>
                <a:lnTo>
                  <a:pt x="2899384" y="676224"/>
                </a:lnTo>
                <a:lnTo>
                  <a:pt x="2899384" y="118046"/>
                </a:lnTo>
                <a:lnTo>
                  <a:pt x="2890107" y="72094"/>
                </a:lnTo>
                <a:lnTo>
                  <a:pt x="2864807" y="34572"/>
                </a:lnTo>
                <a:lnTo>
                  <a:pt x="2827284" y="9275"/>
                </a:lnTo>
                <a:lnTo>
                  <a:pt x="2781338" y="0"/>
                </a:lnTo>
                <a:close/>
              </a:path>
            </a:pathLst>
          </a:custGeom>
          <a:solidFill>
            <a:srgbClr val="182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8912485" y="5115730"/>
            <a:ext cx="2335530" cy="5918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algn="ctr">
              <a:lnSpc>
                <a:spcPct val="103600"/>
              </a:lnSpc>
              <a:spcBef>
                <a:spcPts val="75"/>
              </a:spcBef>
            </a:pPr>
            <a:r>
              <a:rPr sz="1200" spc="-11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Fiscalia</a:t>
            </a:r>
            <a:r>
              <a:rPr sz="12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Suprema</a:t>
            </a:r>
            <a:r>
              <a:rPr sz="12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Especializada </a:t>
            </a:r>
            <a:r>
              <a:rPr sz="1200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20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Delitos</a:t>
            </a:r>
            <a:r>
              <a:rPr sz="12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Cometidos</a:t>
            </a:r>
            <a:r>
              <a:rPr sz="12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Funcionarios</a:t>
            </a:r>
            <a:r>
              <a:rPr sz="1200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6051297" y="6362034"/>
            <a:ext cx="2831465" cy="692785"/>
          </a:xfrm>
          <a:custGeom>
            <a:avLst/>
            <a:gdLst/>
            <a:ahLst/>
            <a:cxnLst/>
            <a:rect l="l" t="t" r="r" b="b"/>
            <a:pathLst>
              <a:path w="2831465" h="692784">
                <a:moveTo>
                  <a:pt x="2700096" y="0"/>
                </a:moveTo>
                <a:lnTo>
                  <a:pt x="131152" y="0"/>
                </a:lnTo>
                <a:lnTo>
                  <a:pt x="80104" y="10307"/>
                </a:lnTo>
                <a:lnTo>
                  <a:pt x="38415" y="38417"/>
                </a:lnTo>
                <a:lnTo>
                  <a:pt x="10307" y="80110"/>
                </a:lnTo>
                <a:lnTo>
                  <a:pt x="0" y="131165"/>
                </a:lnTo>
                <a:lnTo>
                  <a:pt x="0" y="561403"/>
                </a:lnTo>
                <a:lnTo>
                  <a:pt x="10307" y="612459"/>
                </a:lnTo>
                <a:lnTo>
                  <a:pt x="38415" y="654151"/>
                </a:lnTo>
                <a:lnTo>
                  <a:pt x="80104" y="682261"/>
                </a:lnTo>
                <a:lnTo>
                  <a:pt x="131152" y="692569"/>
                </a:lnTo>
                <a:lnTo>
                  <a:pt x="2700096" y="692569"/>
                </a:lnTo>
                <a:lnTo>
                  <a:pt x="2751151" y="682261"/>
                </a:lnTo>
                <a:lnTo>
                  <a:pt x="2792844" y="654151"/>
                </a:lnTo>
                <a:lnTo>
                  <a:pt x="2820954" y="612459"/>
                </a:lnTo>
                <a:lnTo>
                  <a:pt x="2831261" y="561403"/>
                </a:lnTo>
                <a:lnTo>
                  <a:pt x="2831261" y="131165"/>
                </a:lnTo>
                <a:lnTo>
                  <a:pt x="2820954" y="80110"/>
                </a:lnTo>
                <a:lnTo>
                  <a:pt x="2792844" y="38417"/>
                </a:lnTo>
                <a:lnTo>
                  <a:pt x="2751151" y="10307"/>
                </a:lnTo>
                <a:lnTo>
                  <a:pt x="2700096" y="0"/>
                </a:lnTo>
                <a:close/>
              </a:path>
            </a:pathLst>
          </a:custGeom>
          <a:solidFill>
            <a:srgbClr val="5757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6286003" y="6487014"/>
            <a:ext cx="2360930" cy="3808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6195" marR="5080" indent="-24130" algn="ctr">
              <a:lnSpc>
                <a:spcPct val="103600"/>
              </a:lnSpc>
              <a:spcBef>
                <a:spcPts val="75"/>
              </a:spcBef>
            </a:pPr>
            <a:r>
              <a:rPr sz="1200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Oﬁcinas</a:t>
            </a:r>
            <a:r>
              <a:rPr sz="12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Descentralizadas</a:t>
            </a:r>
            <a:r>
              <a:rPr sz="12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z="1200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Autoridad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9" name="Imagen 118">
            <a:extLst>
              <a:ext uri="{FF2B5EF4-FFF2-40B4-BE49-F238E27FC236}">
                <a16:creationId xmlns:a16="http://schemas.microsoft.com/office/drawing/2014/main" id="{0A5B1255-61D7-DFCE-9763-9AC5A3A8B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51" y="8594996"/>
            <a:ext cx="1761150" cy="16150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841429" y="474591"/>
            <a:ext cx="17762855" cy="3022600"/>
            <a:chOff x="841429" y="474591"/>
            <a:chExt cx="17762855" cy="3022600"/>
          </a:xfrm>
        </p:grpSpPr>
        <p:sp>
          <p:nvSpPr>
            <p:cNvPr id="4" name="object 4"/>
            <p:cNvSpPr/>
            <p:nvPr/>
          </p:nvSpPr>
          <p:spPr>
            <a:xfrm>
              <a:off x="841425" y="2536469"/>
              <a:ext cx="6019165" cy="960755"/>
            </a:xfrm>
            <a:custGeom>
              <a:avLst/>
              <a:gdLst/>
              <a:ahLst/>
              <a:cxnLst/>
              <a:rect l="l" t="t" r="r" b="b"/>
              <a:pathLst>
                <a:path w="6019165" h="960754">
                  <a:moveTo>
                    <a:pt x="1846249" y="144106"/>
                  </a:moveTo>
                  <a:lnTo>
                    <a:pt x="1839518" y="98552"/>
                  </a:lnTo>
                  <a:lnTo>
                    <a:pt x="1820760" y="58991"/>
                  </a:lnTo>
                  <a:lnTo>
                    <a:pt x="1792173" y="27800"/>
                  </a:lnTo>
                  <a:lnTo>
                    <a:pt x="1755927" y="7340"/>
                  </a:lnTo>
                  <a:lnTo>
                    <a:pt x="1714182" y="0"/>
                  </a:lnTo>
                  <a:lnTo>
                    <a:pt x="132080" y="0"/>
                  </a:lnTo>
                  <a:lnTo>
                    <a:pt x="90335" y="7340"/>
                  </a:lnTo>
                  <a:lnTo>
                    <a:pt x="54076" y="27800"/>
                  </a:lnTo>
                  <a:lnTo>
                    <a:pt x="25476" y="58991"/>
                  </a:lnTo>
                  <a:lnTo>
                    <a:pt x="6731" y="98552"/>
                  </a:lnTo>
                  <a:lnTo>
                    <a:pt x="0" y="144106"/>
                  </a:lnTo>
                  <a:lnTo>
                    <a:pt x="0" y="816203"/>
                  </a:lnTo>
                  <a:lnTo>
                    <a:pt x="6731" y="861745"/>
                  </a:lnTo>
                  <a:lnTo>
                    <a:pt x="25476" y="901306"/>
                  </a:lnTo>
                  <a:lnTo>
                    <a:pt x="54076" y="932497"/>
                  </a:lnTo>
                  <a:lnTo>
                    <a:pt x="90335" y="952957"/>
                  </a:lnTo>
                  <a:lnTo>
                    <a:pt x="132080" y="960310"/>
                  </a:lnTo>
                  <a:lnTo>
                    <a:pt x="1714182" y="960310"/>
                  </a:lnTo>
                  <a:lnTo>
                    <a:pt x="1755927" y="952957"/>
                  </a:lnTo>
                  <a:lnTo>
                    <a:pt x="1792173" y="932497"/>
                  </a:lnTo>
                  <a:lnTo>
                    <a:pt x="1820760" y="901306"/>
                  </a:lnTo>
                  <a:lnTo>
                    <a:pt x="1839518" y="861745"/>
                  </a:lnTo>
                  <a:lnTo>
                    <a:pt x="1846249" y="816203"/>
                  </a:lnTo>
                  <a:lnTo>
                    <a:pt x="1846249" y="144106"/>
                  </a:lnTo>
                  <a:close/>
                </a:path>
                <a:path w="6019165" h="960754">
                  <a:moveTo>
                    <a:pt x="3924592" y="144106"/>
                  </a:moveTo>
                  <a:lnTo>
                    <a:pt x="3917238" y="98552"/>
                  </a:lnTo>
                  <a:lnTo>
                    <a:pt x="3896779" y="58991"/>
                  </a:lnTo>
                  <a:lnTo>
                    <a:pt x="3865588" y="27800"/>
                  </a:lnTo>
                  <a:lnTo>
                    <a:pt x="3826027" y="7340"/>
                  </a:lnTo>
                  <a:lnTo>
                    <a:pt x="3780485" y="0"/>
                  </a:lnTo>
                  <a:lnTo>
                    <a:pt x="2054148" y="0"/>
                  </a:lnTo>
                  <a:lnTo>
                    <a:pt x="2008593" y="7340"/>
                  </a:lnTo>
                  <a:lnTo>
                    <a:pt x="1969033" y="27800"/>
                  </a:lnTo>
                  <a:lnTo>
                    <a:pt x="1937829" y="58991"/>
                  </a:lnTo>
                  <a:lnTo>
                    <a:pt x="1917369" y="98552"/>
                  </a:lnTo>
                  <a:lnTo>
                    <a:pt x="1910029" y="144106"/>
                  </a:lnTo>
                  <a:lnTo>
                    <a:pt x="1910029" y="816203"/>
                  </a:lnTo>
                  <a:lnTo>
                    <a:pt x="1917369" y="861745"/>
                  </a:lnTo>
                  <a:lnTo>
                    <a:pt x="1937829" y="901306"/>
                  </a:lnTo>
                  <a:lnTo>
                    <a:pt x="1969033" y="932497"/>
                  </a:lnTo>
                  <a:lnTo>
                    <a:pt x="2008593" y="952957"/>
                  </a:lnTo>
                  <a:lnTo>
                    <a:pt x="2054148" y="960310"/>
                  </a:lnTo>
                  <a:lnTo>
                    <a:pt x="3780485" y="960310"/>
                  </a:lnTo>
                  <a:lnTo>
                    <a:pt x="3826027" y="952957"/>
                  </a:lnTo>
                  <a:lnTo>
                    <a:pt x="3865588" y="932497"/>
                  </a:lnTo>
                  <a:lnTo>
                    <a:pt x="3896779" y="901306"/>
                  </a:lnTo>
                  <a:lnTo>
                    <a:pt x="3917238" y="861745"/>
                  </a:lnTo>
                  <a:lnTo>
                    <a:pt x="3924592" y="816203"/>
                  </a:lnTo>
                  <a:lnTo>
                    <a:pt x="3924592" y="144106"/>
                  </a:lnTo>
                  <a:close/>
                </a:path>
                <a:path w="6019165" h="960754">
                  <a:moveTo>
                    <a:pt x="6019025" y="144106"/>
                  </a:moveTo>
                  <a:lnTo>
                    <a:pt x="6011684" y="98552"/>
                  </a:lnTo>
                  <a:lnTo>
                    <a:pt x="5991225" y="58991"/>
                  </a:lnTo>
                  <a:lnTo>
                    <a:pt x="5960034" y="27800"/>
                  </a:lnTo>
                  <a:lnTo>
                    <a:pt x="5920473" y="7340"/>
                  </a:lnTo>
                  <a:lnTo>
                    <a:pt x="5874918" y="0"/>
                  </a:lnTo>
                  <a:lnTo>
                    <a:pt x="4148582" y="0"/>
                  </a:lnTo>
                  <a:lnTo>
                    <a:pt x="4103027" y="7340"/>
                  </a:lnTo>
                  <a:lnTo>
                    <a:pt x="4063466" y="27800"/>
                  </a:lnTo>
                  <a:lnTo>
                    <a:pt x="4032275" y="58991"/>
                  </a:lnTo>
                  <a:lnTo>
                    <a:pt x="4011815" y="98552"/>
                  </a:lnTo>
                  <a:lnTo>
                    <a:pt x="4004462" y="144106"/>
                  </a:lnTo>
                  <a:lnTo>
                    <a:pt x="4004462" y="816203"/>
                  </a:lnTo>
                  <a:lnTo>
                    <a:pt x="4011815" y="861745"/>
                  </a:lnTo>
                  <a:lnTo>
                    <a:pt x="4032275" y="901306"/>
                  </a:lnTo>
                  <a:lnTo>
                    <a:pt x="4063466" y="932497"/>
                  </a:lnTo>
                  <a:lnTo>
                    <a:pt x="4103027" y="952957"/>
                  </a:lnTo>
                  <a:lnTo>
                    <a:pt x="4148582" y="960310"/>
                  </a:lnTo>
                  <a:lnTo>
                    <a:pt x="5874918" y="960310"/>
                  </a:lnTo>
                  <a:lnTo>
                    <a:pt x="5920473" y="952957"/>
                  </a:lnTo>
                  <a:lnTo>
                    <a:pt x="5960034" y="932497"/>
                  </a:lnTo>
                  <a:lnTo>
                    <a:pt x="5991225" y="901306"/>
                  </a:lnTo>
                  <a:lnTo>
                    <a:pt x="6011684" y="861745"/>
                  </a:lnTo>
                  <a:lnTo>
                    <a:pt x="6019025" y="816203"/>
                  </a:lnTo>
                  <a:lnTo>
                    <a:pt x="6019025" y="144106"/>
                  </a:lnTo>
                  <a:close/>
                </a:path>
              </a:pathLst>
            </a:custGeom>
            <a:solidFill>
              <a:srgbClr val="182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764434" y="480941"/>
              <a:ext cx="1833880" cy="478155"/>
            </a:xfrm>
            <a:custGeom>
              <a:avLst/>
              <a:gdLst/>
              <a:ahLst/>
              <a:cxnLst/>
              <a:rect l="l" t="t" r="r" b="b"/>
              <a:pathLst>
                <a:path w="1833880" h="478155">
                  <a:moveTo>
                    <a:pt x="1833422" y="357746"/>
                  </a:moveTo>
                  <a:lnTo>
                    <a:pt x="1823984" y="404489"/>
                  </a:lnTo>
                  <a:lnTo>
                    <a:pt x="1798246" y="442661"/>
                  </a:lnTo>
                  <a:lnTo>
                    <a:pt x="1760074" y="468399"/>
                  </a:lnTo>
                  <a:lnTo>
                    <a:pt x="1713331" y="477837"/>
                  </a:lnTo>
                  <a:lnTo>
                    <a:pt x="120091" y="477837"/>
                  </a:lnTo>
                  <a:lnTo>
                    <a:pt x="73348" y="468399"/>
                  </a:lnTo>
                  <a:lnTo>
                    <a:pt x="35175" y="442661"/>
                  </a:lnTo>
                  <a:lnTo>
                    <a:pt x="9438" y="404489"/>
                  </a:lnTo>
                  <a:lnTo>
                    <a:pt x="0" y="357746"/>
                  </a:lnTo>
                  <a:lnTo>
                    <a:pt x="0" y="120091"/>
                  </a:lnTo>
                  <a:lnTo>
                    <a:pt x="9438" y="73348"/>
                  </a:lnTo>
                  <a:lnTo>
                    <a:pt x="35175" y="35175"/>
                  </a:lnTo>
                  <a:lnTo>
                    <a:pt x="73348" y="9438"/>
                  </a:lnTo>
                  <a:lnTo>
                    <a:pt x="120091" y="0"/>
                  </a:lnTo>
                  <a:lnTo>
                    <a:pt x="1713331" y="0"/>
                  </a:lnTo>
                  <a:lnTo>
                    <a:pt x="1760074" y="9438"/>
                  </a:lnTo>
                  <a:lnTo>
                    <a:pt x="1798246" y="35175"/>
                  </a:lnTo>
                  <a:lnTo>
                    <a:pt x="1823984" y="73348"/>
                  </a:lnTo>
                  <a:lnTo>
                    <a:pt x="1833422" y="120091"/>
                  </a:lnTo>
                  <a:lnTo>
                    <a:pt x="1833422" y="357746"/>
                  </a:lnTo>
                  <a:close/>
                </a:path>
              </a:pathLst>
            </a:custGeom>
            <a:ln w="12700">
              <a:solidFill>
                <a:srgbClr val="182D4D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75208" y="2807809"/>
            <a:ext cx="1391285" cy="3808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6060" marR="5080" indent="-213995" algn="ctr">
              <a:lnSpc>
                <a:spcPct val="103600"/>
              </a:lnSpc>
              <a:spcBef>
                <a:spcPts val="75"/>
              </a:spcBef>
            </a:pPr>
            <a:r>
              <a:rPr sz="120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Oﬁcina</a:t>
            </a:r>
            <a:r>
              <a:rPr sz="12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 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Institucional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48275" y="2615936"/>
            <a:ext cx="1830705" cy="7810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03600"/>
              </a:lnSpc>
              <a:spcBef>
                <a:spcPts val="75"/>
              </a:spcBef>
            </a:pPr>
            <a:r>
              <a:rPr sz="120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Oﬁcina</a:t>
            </a:r>
            <a:r>
              <a:rPr sz="12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</a:t>
            </a:r>
            <a:r>
              <a:rPr sz="1200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2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</a:t>
            </a:r>
            <a:r>
              <a:rPr sz="12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2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Justicia </a:t>
            </a:r>
            <a:r>
              <a:rPr sz="1200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lntercultural</a:t>
            </a:r>
            <a:r>
              <a:rPr sz="1200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sz="1200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</a:t>
            </a:r>
            <a:r>
              <a:rPr sz="12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69372" y="2667836"/>
            <a:ext cx="1772285" cy="5728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indent="-1270" algn="ctr">
              <a:lnSpc>
                <a:spcPct val="103600"/>
              </a:lnSpc>
              <a:spcBef>
                <a:spcPts val="75"/>
              </a:spcBef>
            </a:pPr>
            <a:r>
              <a:rPr sz="120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Oﬁcina</a:t>
            </a:r>
            <a:r>
              <a:rPr sz="12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2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</a:t>
            </a:r>
            <a:r>
              <a:rPr sz="12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sz="1200" spc="-1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</a:t>
            </a:r>
            <a:r>
              <a:rPr sz="120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MX"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ctimas</a:t>
            </a:r>
            <a:r>
              <a:rPr lang="es-MX"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20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Testigos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29539" y="2519654"/>
            <a:ext cx="7849234" cy="977265"/>
          </a:xfrm>
          <a:custGeom>
            <a:avLst/>
            <a:gdLst/>
            <a:ahLst/>
            <a:cxnLst/>
            <a:rect l="l" t="t" r="r" b="b"/>
            <a:pathLst>
              <a:path w="7849234" h="977264">
                <a:moveTo>
                  <a:pt x="2014562" y="160921"/>
                </a:moveTo>
                <a:lnTo>
                  <a:pt x="2007209" y="115366"/>
                </a:lnTo>
                <a:lnTo>
                  <a:pt x="1986749" y="75806"/>
                </a:lnTo>
                <a:lnTo>
                  <a:pt x="1955558" y="44615"/>
                </a:lnTo>
                <a:lnTo>
                  <a:pt x="1915998" y="24155"/>
                </a:lnTo>
                <a:lnTo>
                  <a:pt x="1870456" y="16814"/>
                </a:lnTo>
                <a:lnTo>
                  <a:pt x="144119" y="16814"/>
                </a:lnTo>
                <a:lnTo>
                  <a:pt x="98564" y="24155"/>
                </a:lnTo>
                <a:lnTo>
                  <a:pt x="59004" y="44615"/>
                </a:lnTo>
                <a:lnTo>
                  <a:pt x="27800" y="75806"/>
                </a:lnTo>
                <a:lnTo>
                  <a:pt x="7340" y="115366"/>
                </a:lnTo>
                <a:lnTo>
                  <a:pt x="0" y="160921"/>
                </a:lnTo>
                <a:lnTo>
                  <a:pt x="0" y="833018"/>
                </a:lnTo>
                <a:lnTo>
                  <a:pt x="7340" y="878560"/>
                </a:lnTo>
                <a:lnTo>
                  <a:pt x="27800" y="918121"/>
                </a:lnTo>
                <a:lnTo>
                  <a:pt x="59004" y="949312"/>
                </a:lnTo>
                <a:lnTo>
                  <a:pt x="98564" y="969772"/>
                </a:lnTo>
                <a:lnTo>
                  <a:pt x="144119" y="977125"/>
                </a:lnTo>
                <a:lnTo>
                  <a:pt x="1870456" y="977125"/>
                </a:lnTo>
                <a:lnTo>
                  <a:pt x="1915998" y="969772"/>
                </a:lnTo>
                <a:lnTo>
                  <a:pt x="1955558" y="949312"/>
                </a:lnTo>
                <a:lnTo>
                  <a:pt x="1986749" y="918121"/>
                </a:lnTo>
                <a:lnTo>
                  <a:pt x="2007209" y="878560"/>
                </a:lnTo>
                <a:lnTo>
                  <a:pt x="2014562" y="833018"/>
                </a:lnTo>
                <a:lnTo>
                  <a:pt x="2014562" y="160921"/>
                </a:lnTo>
                <a:close/>
              </a:path>
              <a:path w="7849234" h="977264">
                <a:moveTo>
                  <a:pt x="4091343" y="160921"/>
                </a:moveTo>
                <a:lnTo>
                  <a:pt x="4083989" y="115366"/>
                </a:lnTo>
                <a:lnTo>
                  <a:pt x="4063542" y="75806"/>
                </a:lnTo>
                <a:lnTo>
                  <a:pt x="4032339" y="44615"/>
                </a:lnTo>
                <a:lnTo>
                  <a:pt x="3992778" y="24155"/>
                </a:lnTo>
                <a:lnTo>
                  <a:pt x="3947236" y="16814"/>
                </a:lnTo>
                <a:lnTo>
                  <a:pt x="2220899" y="16814"/>
                </a:lnTo>
                <a:lnTo>
                  <a:pt x="2175345" y="24155"/>
                </a:lnTo>
                <a:lnTo>
                  <a:pt x="2135784" y="44615"/>
                </a:lnTo>
                <a:lnTo>
                  <a:pt x="2104580" y="75806"/>
                </a:lnTo>
                <a:lnTo>
                  <a:pt x="2084120" y="115366"/>
                </a:lnTo>
                <a:lnTo>
                  <a:pt x="2076780" y="160921"/>
                </a:lnTo>
                <a:lnTo>
                  <a:pt x="2076780" y="833018"/>
                </a:lnTo>
                <a:lnTo>
                  <a:pt x="2084120" y="878560"/>
                </a:lnTo>
                <a:lnTo>
                  <a:pt x="2104580" y="918121"/>
                </a:lnTo>
                <a:lnTo>
                  <a:pt x="2135784" y="949312"/>
                </a:lnTo>
                <a:lnTo>
                  <a:pt x="2175345" y="969772"/>
                </a:lnTo>
                <a:lnTo>
                  <a:pt x="2220899" y="977125"/>
                </a:lnTo>
                <a:lnTo>
                  <a:pt x="3947236" y="977125"/>
                </a:lnTo>
                <a:lnTo>
                  <a:pt x="3992778" y="969772"/>
                </a:lnTo>
                <a:lnTo>
                  <a:pt x="4032339" y="949312"/>
                </a:lnTo>
                <a:lnTo>
                  <a:pt x="4063542" y="918121"/>
                </a:lnTo>
                <a:lnTo>
                  <a:pt x="4083989" y="878560"/>
                </a:lnTo>
                <a:lnTo>
                  <a:pt x="4091343" y="833018"/>
                </a:lnTo>
                <a:lnTo>
                  <a:pt x="4091343" y="160921"/>
                </a:lnTo>
                <a:close/>
              </a:path>
              <a:path w="7849234" h="977264">
                <a:moveTo>
                  <a:pt x="6168161" y="160921"/>
                </a:moveTo>
                <a:lnTo>
                  <a:pt x="6160808" y="115366"/>
                </a:lnTo>
                <a:lnTo>
                  <a:pt x="6140361" y="75806"/>
                </a:lnTo>
                <a:lnTo>
                  <a:pt x="6109157" y="44615"/>
                </a:lnTo>
                <a:lnTo>
                  <a:pt x="6069596" y="24155"/>
                </a:lnTo>
                <a:lnTo>
                  <a:pt x="6024054" y="16814"/>
                </a:lnTo>
                <a:lnTo>
                  <a:pt x="4297718" y="16814"/>
                </a:lnTo>
                <a:lnTo>
                  <a:pt x="4252163" y="24155"/>
                </a:lnTo>
                <a:lnTo>
                  <a:pt x="4212602" y="44615"/>
                </a:lnTo>
                <a:lnTo>
                  <a:pt x="4181398" y="75806"/>
                </a:lnTo>
                <a:lnTo>
                  <a:pt x="4160939" y="115366"/>
                </a:lnTo>
                <a:lnTo>
                  <a:pt x="4153598" y="160921"/>
                </a:lnTo>
                <a:lnTo>
                  <a:pt x="4153598" y="833018"/>
                </a:lnTo>
                <a:lnTo>
                  <a:pt x="4160939" y="878560"/>
                </a:lnTo>
                <a:lnTo>
                  <a:pt x="4181398" y="918121"/>
                </a:lnTo>
                <a:lnTo>
                  <a:pt x="4212602" y="949312"/>
                </a:lnTo>
                <a:lnTo>
                  <a:pt x="4252163" y="969772"/>
                </a:lnTo>
                <a:lnTo>
                  <a:pt x="4297718" y="977125"/>
                </a:lnTo>
                <a:lnTo>
                  <a:pt x="6024054" y="977125"/>
                </a:lnTo>
                <a:lnTo>
                  <a:pt x="6069596" y="969772"/>
                </a:lnTo>
                <a:lnTo>
                  <a:pt x="6109157" y="949312"/>
                </a:lnTo>
                <a:lnTo>
                  <a:pt x="6140361" y="918121"/>
                </a:lnTo>
                <a:lnTo>
                  <a:pt x="6160808" y="878560"/>
                </a:lnTo>
                <a:lnTo>
                  <a:pt x="6168161" y="833018"/>
                </a:lnTo>
                <a:lnTo>
                  <a:pt x="6168161" y="160921"/>
                </a:lnTo>
                <a:close/>
              </a:path>
              <a:path w="7849234" h="977264">
                <a:moveTo>
                  <a:pt x="7849222" y="157391"/>
                </a:moveTo>
                <a:lnTo>
                  <a:pt x="7841196" y="107645"/>
                </a:lnTo>
                <a:lnTo>
                  <a:pt x="7818844" y="64439"/>
                </a:lnTo>
                <a:lnTo>
                  <a:pt x="7784770" y="30365"/>
                </a:lnTo>
                <a:lnTo>
                  <a:pt x="7741564" y="8026"/>
                </a:lnTo>
                <a:lnTo>
                  <a:pt x="7691818" y="0"/>
                </a:lnTo>
                <a:lnTo>
                  <a:pt x="6380175" y="0"/>
                </a:lnTo>
                <a:lnTo>
                  <a:pt x="6330416" y="8026"/>
                </a:lnTo>
                <a:lnTo>
                  <a:pt x="6287211" y="30365"/>
                </a:lnTo>
                <a:lnTo>
                  <a:pt x="6253137" y="64439"/>
                </a:lnTo>
                <a:lnTo>
                  <a:pt x="6230785" y="107645"/>
                </a:lnTo>
                <a:lnTo>
                  <a:pt x="6222771" y="157391"/>
                </a:lnTo>
                <a:lnTo>
                  <a:pt x="6222771" y="795896"/>
                </a:lnTo>
                <a:lnTo>
                  <a:pt x="6230785" y="845642"/>
                </a:lnTo>
                <a:lnTo>
                  <a:pt x="6253137" y="888860"/>
                </a:lnTo>
                <a:lnTo>
                  <a:pt x="6287211" y="922934"/>
                </a:lnTo>
                <a:lnTo>
                  <a:pt x="6330416" y="945273"/>
                </a:lnTo>
                <a:lnTo>
                  <a:pt x="6380175" y="953300"/>
                </a:lnTo>
                <a:lnTo>
                  <a:pt x="7691818" y="953300"/>
                </a:lnTo>
                <a:lnTo>
                  <a:pt x="7741564" y="945273"/>
                </a:lnTo>
                <a:lnTo>
                  <a:pt x="7784770" y="922934"/>
                </a:lnTo>
                <a:lnTo>
                  <a:pt x="7818844" y="888860"/>
                </a:lnTo>
                <a:lnTo>
                  <a:pt x="7841196" y="845642"/>
                </a:lnTo>
                <a:lnTo>
                  <a:pt x="7849222" y="795896"/>
                </a:lnTo>
                <a:lnTo>
                  <a:pt x="7849222" y="157391"/>
                </a:lnTo>
                <a:close/>
              </a:path>
            </a:pathLst>
          </a:custGeom>
          <a:solidFill>
            <a:srgbClr val="182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57132" y="2712050"/>
            <a:ext cx="1778000" cy="5918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03600"/>
              </a:lnSpc>
              <a:spcBef>
                <a:spcPts val="75"/>
              </a:spcBef>
            </a:pPr>
            <a:r>
              <a:rPr sz="120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Oﬁcina</a:t>
            </a:r>
            <a:r>
              <a:rPr sz="12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Cooperación </a:t>
            </a:r>
            <a:r>
              <a:rPr sz="1200" spc="-1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Judicial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sz="12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Extradiciones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86623" y="2762009"/>
            <a:ext cx="1684655" cy="3808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55880" algn="ctr">
              <a:lnSpc>
                <a:spcPct val="103600"/>
              </a:lnSpc>
              <a:spcBef>
                <a:spcPts val="75"/>
              </a:spcBef>
            </a:pPr>
            <a:r>
              <a:rPr sz="120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Oﬁcina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</a:t>
            </a:r>
            <a:r>
              <a:rPr sz="12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sz="1200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  <a:r>
              <a:rPr sz="12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Fiscales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238367" y="2774342"/>
            <a:ext cx="1704339" cy="38638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43815" algn="ctr">
              <a:lnSpc>
                <a:spcPct val="103600"/>
              </a:lnSpc>
              <a:spcBef>
                <a:spcPts val="75"/>
              </a:spcBef>
            </a:pPr>
            <a:r>
              <a:rPr sz="1200" spc="-80" dirty="0">
                <a:solidFill>
                  <a:srgbClr val="FFFFFF"/>
                </a:solidFill>
                <a:latin typeface="+mn-lt"/>
                <a:cs typeface="Arial Black"/>
              </a:rPr>
              <a:t>Oﬁcina</a:t>
            </a:r>
            <a:r>
              <a:rPr sz="1200" spc="-6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+mn-lt"/>
                <a:cs typeface="Arial Black"/>
              </a:rPr>
              <a:t>de</a:t>
            </a:r>
            <a:r>
              <a:rPr sz="1200" spc="-6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+mn-lt"/>
                <a:cs typeface="Arial Black"/>
              </a:rPr>
              <a:t>Control</a:t>
            </a:r>
            <a:r>
              <a:rPr sz="1200" spc="-6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+mn-lt"/>
                <a:cs typeface="Arial Black"/>
              </a:rPr>
              <a:t>de </a:t>
            </a:r>
            <a:r>
              <a:rPr sz="1200" spc="-90" dirty="0">
                <a:solidFill>
                  <a:srgbClr val="FFFFFF"/>
                </a:solidFill>
                <a:latin typeface="+mn-lt"/>
                <a:cs typeface="Arial Black"/>
              </a:rPr>
              <a:t>la</a:t>
            </a:r>
            <a:r>
              <a:rPr sz="1200" spc="-3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+mn-lt"/>
                <a:cs typeface="Arial Black"/>
              </a:rPr>
              <a:t>Productividad</a:t>
            </a:r>
            <a:r>
              <a:rPr sz="1200" spc="-25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200" spc="-110" dirty="0">
                <a:solidFill>
                  <a:srgbClr val="FFFFFF"/>
                </a:solidFill>
                <a:latin typeface="+mn-lt"/>
                <a:cs typeface="Arial Black"/>
              </a:rPr>
              <a:t>Fiscal</a:t>
            </a:r>
            <a:endParaRPr sz="1200" dirty="0">
              <a:latin typeface="+mn-lt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262945" y="2606512"/>
            <a:ext cx="1401445" cy="7810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algn="ctr">
              <a:lnSpc>
                <a:spcPct val="103600"/>
              </a:lnSpc>
              <a:spcBef>
                <a:spcPts val="75"/>
              </a:spcBef>
            </a:pPr>
            <a:r>
              <a:rPr sz="120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Oﬁcina</a:t>
            </a:r>
            <a:r>
              <a:rPr sz="12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Cautela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1200" spc="-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Actos Administración Interna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963015" y="602073"/>
            <a:ext cx="1461135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1200" spc="-9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Consejo</a:t>
            </a:r>
            <a:r>
              <a:rPr sz="1200" spc="-4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Consultivo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764434" y="1131164"/>
            <a:ext cx="1833880" cy="478155"/>
          </a:xfrm>
          <a:custGeom>
            <a:avLst/>
            <a:gdLst/>
            <a:ahLst/>
            <a:cxnLst/>
            <a:rect l="l" t="t" r="r" b="b"/>
            <a:pathLst>
              <a:path w="1833880" h="478155">
                <a:moveTo>
                  <a:pt x="1713331" y="0"/>
                </a:moveTo>
                <a:lnTo>
                  <a:pt x="120091" y="0"/>
                </a:lnTo>
                <a:lnTo>
                  <a:pt x="73348" y="9438"/>
                </a:lnTo>
                <a:lnTo>
                  <a:pt x="35175" y="35175"/>
                </a:lnTo>
                <a:lnTo>
                  <a:pt x="9438" y="73348"/>
                </a:lnTo>
                <a:lnTo>
                  <a:pt x="0" y="120091"/>
                </a:lnTo>
                <a:lnTo>
                  <a:pt x="0" y="357746"/>
                </a:lnTo>
                <a:lnTo>
                  <a:pt x="9438" y="404494"/>
                </a:lnTo>
                <a:lnTo>
                  <a:pt x="35175" y="442666"/>
                </a:lnTo>
                <a:lnTo>
                  <a:pt x="73348" y="468401"/>
                </a:lnTo>
                <a:lnTo>
                  <a:pt x="120091" y="477837"/>
                </a:lnTo>
                <a:lnTo>
                  <a:pt x="1713331" y="477837"/>
                </a:lnTo>
                <a:lnTo>
                  <a:pt x="1760074" y="468401"/>
                </a:lnTo>
                <a:lnTo>
                  <a:pt x="1798246" y="442666"/>
                </a:lnTo>
                <a:lnTo>
                  <a:pt x="1823984" y="404494"/>
                </a:lnTo>
                <a:lnTo>
                  <a:pt x="1833422" y="357746"/>
                </a:lnTo>
                <a:lnTo>
                  <a:pt x="1833422" y="120091"/>
                </a:lnTo>
                <a:lnTo>
                  <a:pt x="1823984" y="73348"/>
                </a:lnTo>
                <a:lnTo>
                  <a:pt x="1798246" y="35175"/>
                </a:lnTo>
                <a:lnTo>
                  <a:pt x="1760074" y="9438"/>
                </a:lnTo>
                <a:lnTo>
                  <a:pt x="1713331" y="0"/>
                </a:lnTo>
                <a:close/>
              </a:path>
            </a:pathLst>
          </a:custGeom>
          <a:solidFill>
            <a:srgbClr val="182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932212" y="1256115"/>
            <a:ext cx="1447800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1200" spc="-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2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JFS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286115" y="1196008"/>
            <a:ext cx="1271270" cy="3808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54635" marR="5080" indent="-242570" algn="ctr">
              <a:lnSpc>
                <a:spcPct val="103600"/>
              </a:lnSpc>
              <a:spcBef>
                <a:spcPts val="75"/>
              </a:spcBef>
            </a:pPr>
            <a:r>
              <a:rPr sz="1200" spc="-13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Junta</a:t>
            </a:r>
            <a:r>
              <a:rPr sz="1200" spc="-7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6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14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Fiscales </a:t>
            </a:r>
            <a:r>
              <a:rPr sz="1200" spc="-1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Supremos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534696" y="710363"/>
            <a:ext cx="8236584" cy="914400"/>
            <a:chOff x="8534696" y="710363"/>
            <a:chExt cx="8236584" cy="914400"/>
          </a:xfrm>
        </p:grpSpPr>
        <p:sp>
          <p:nvSpPr>
            <p:cNvPr id="19" name="object 19"/>
            <p:cNvSpPr/>
            <p:nvPr/>
          </p:nvSpPr>
          <p:spPr>
            <a:xfrm>
              <a:off x="8541046" y="716713"/>
              <a:ext cx="5659120" cy="756920"/>
            </a:xfrm>
            <a:custGeom>
              <a:avLst/>
              <a:gdLst/>
              <a:ahLst/>
              <a:cxnLst/>
              <a:rect l="l" t="t" r="r" b="b"/>
              <a:pathLst>
                <a:path w="5659119" h="756919">
                  <a:moveTo>
                    <a:pt x="0" y="756602"/>
                  </a:moveTo>
                  <a:lnTo>
                    <a:pt x="0" y="120091"/>
                  </a:lnTo>
                  <a:lnTo>
                    <a:pt x="9438" y="73348"/>
                  </a:lnTo>
                  <a:lnTo>
                    <a:pt x="35175" y="35175"/>
                  </a:lnTo>
                  <a:lnTo>
                    <a:pt x="73348" y="9438"/>
                  </a:lnTo>
                  <a:lnTo>
                    <a:pt x="120091" y="0"/>
                  </a:lnTo>
                  <a:lnTo>
                    <a:pt x="5658662" y="0"/>
                  </a:lnTo>
                </a:path>
              </a:pathLst>
            </a:custGeom>
            <a:ln w="12699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600927" y="716714"/>
              <a:ext cx="0" cy="314325"/>
            </a:xfrm>
            <a:custGeom>
              <a:avLst/>
              <a:gdLst/>
              <a:ahLst/>
              <a:cxnLst/>
              <a:rect l="l" t="t" r="r" b="b"/>
              <a:pathLst>
                <a:path h="314325">
                  <a:moveTo>
                    <a:pt x="0" y="0"/>
                  </a:moveTo>
                  <a:lnTo>
                    <a:pt x="0" y="314121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628525" y="716714"/>
              <a:ext cx="0" cy="314325"/>
            </a:xfrm>
            <a:custGeom>
              <a:avLst/>
              <a:gdLst/>
              <a:ahLst/>
              <a:cxnLst/>
              <a:rect l="l" t="t" r="r" b="b"/>
              <a:pathLst>
                <a:path h="314325">
                  <a:moveTo>
                    <a:pt x="0" y="0"/>
                  </a:moveTo>
                  <a:lnTo>
                    <a:pt x="0" y="314121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585526" y="725868"/>
              <a:ext cx="1179195" cy="0"/>
            </a:xfrm>
            <a:custGeom>
              <a:avLst/>
              <a:gdLst/>
              <a:ahLst/>
              <a:cxnLst/>
              <a:rect l="l" t="t" r="r" b="b"/>
              <a:pathLst>
                <a:path w="1179194">
                  <a:moveTo>
                    <a:pt x="0" y="0"/>
                  </a:moveTo>
                  <a:lnTo>
                    <a:pt x="1178915" y="0"/>
                  </a:lnTo>
                </a:path>
              </a:pathLst>
            </a:custGeom>
            <a:ln w="12700">
              <a:solidFill>
                <a:srgbClr val="182D4D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085729" y="1371688"/>
              <a:ext cx="678815" cy="0"/>
            </a:xfrm>
            <a:custGeom>
              <a:avLst/>
              <a:gdLst/>
              <a:ahLst/>
              <a:cxnLst/>
              <a:rect l="l" t="t" r="r" b="b"/>
              <a:pathLst>
                <a:path w="678815">
                  <a:moveTo>
                    <a:pt x="0" y="0"/>
                  </a:moveTo>
                  <a:lnTo>
                    <a:pt x="678713" y="0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710263" y="1014258"/>
              <a:ext cx="1833880" cy="610235"/>
            </a:xfrm>
            <a:custGeom>
              <a:avLst/>
              <a:gdLst/>
              <a:ahLst/>
              <a:cxnLst/>
              <a:rect l="l" t="t" r="r" b="b"/>
              <a:pathLst>
                <a:path w="1833879" h="610235">
                  <a:moveTo>
                    <a:pt x="1713331" y="0"/>
                  </a:moveTo>
                  <a:lnTo>
                    <a:pt x="120091" y="0"/>
                  </a:lnTo>
                  <a:lnTo>
                    <a:pt x="73348" y="9436"/>
                  </a:lnTo>
                  <a:lnTo>
                    <a:pt x="35175" y="35171"/>
                  </a:lnTo>
                  <a:lnTo>
                    <a:pt x="9438" y="73343"/>
                  </a:lnTo>
                  <a:lnTo>
                    <a:pt x="0" y="120091"/>
                  </a:lnTo>
                  <a:lnTo>
                    <a:pt x="0" y="489839"/>
                  </a:lnTo>
                  <a:lnTo>
                    <a:pt x="9438" y="536581"/>
                  </a:lnTo>
                  <a:lnTo>
                    <a:pt x="35175" y="574754"/>
                  </a:lnTo>
                  <a:lnTo>
                    <a:pt x="73348" y="600492"/>
                  </a:lnTo>
                  <a:lnTo>
                    <a:pt x="120091" y="609930"/>
                  </a:lnTo>
                  <a:lnTo>
                    <a:pt x="1713331" y="609930"/>
                  </a:lnTo>
                  <a:lnTo>
                    <a:pt x="1760074" y="600492"/>
                  </a:lnTo>
                  <a:lnTo>
                    <a:pt x="1798246" y="574754"/>
                  </a:lnTo>
                  <a:lnTo>
                    <a:pt x="1823984" y="536581"/>
                  </a:lnTo>
                  <a:lnTo>
                    <a:pt x="1833422" y="489839"/>
                  </a:lnTo>
                  <a:lnTo>
                    <a:pt x="1833422" y="120091"/>
                  </a:lnTo>
                  <a:lnTo>
                    <a:pt x="1823984" y="73343"/>
                  </a:lnTo>
                  <a:lnTo>
                    <a:pt x="1798246" y="35171"/>
                  </a:lnTo>
                  <a:lnTo>
                    <a:pt x="1760074" y="9436"/>
                  </a:lnTo>
                  <a:lnTo>
                    <a:pt x="1713331" y="0"/>
                  </a:lnTo>
                  <a:close/>
                </a:path>
              </a:pathLst>
            </a:custGeom>
            <a:solidFill>
              <a:srgbClr val="5757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951852" y="1113326"/>
            <a:ext cx="1417320" cy="3808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39395" marR="5080" indent="-227329" algn="ctr">
              <a:lnSpc>
                <a:spcPct val="103600"/>
              </a:lnSpc>
              <a:spcBef>
                <a:spcPts val="75"/>
              </a:spcBef>
            </a:pPr>
            <a:r>
              <a:rPr sz="12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Órgano</a:t>
            </a:r>
            <a:r>
              <a:rPr sz="1200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Institucional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3713659" y="1703307"/>
            <a:ext cx="2392045" cy="8246745"/>
            <a:chOff x="13713659" y="1703307"/>
            <a:chExt cx="2392045" cy="8246745"/>
          </a:xfrm>
        </p:grpSpPr>
        <p:sp>
          <p:nvSpPr>
            <p:cNvPr id="27" name="object 27"/>
            <p:cNvSpPr/>
            <p:nvPr/>
          </p:nvSpPr>
          <p:spPr>
            <a:xfrm>
              <a:off x="14966760" y="1716007"/>
              <a:ext cx="0" cy="7965440"/>
            </a:xfrm>
            <a:custGeom>
              <a:avLst/>
              <a:gdLst/>
              <a:ahLst/>
              <a:cxnLst/>
              <a:rect l="l" t="t" r="r" b="b"/>
              <a:pathLst>
                <a:path h="7965440">
                  <a:moveTo>
                    <a:pt x="0" y="0"/>
                  </a:moveTo>
                  <a:lnTo>
                    <a:pt x="0" y="7965325"/>
                  </a:lnTo>
                </a:path>
              </a:pathLst>
            </a:custGeom>
            <a:ln w="254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20009" y="8341320"/>
              <a:ext cx="2379345" cy="871855"/>
            </a:xfrm>
            <a:custGeom>
              <a:avLst/>
              <a:gdLst/>
              <a:ahLst/>
              <a:cxnLst/>
              <a:rect l="l" t="t" r="r" b="b"/>
              <a:pathLst>
                <a:path w="2379344" h="871854">
                  <a:moveTo>
                    <a:pt x="2260790" y="0"/>
                  </a:moveTo>
                  <a:lnTo>
                    <a:pt x="118046" y="0"/>
                  </a:lnTo>
                  <a:lnTo>
                    <a:pt x="72100" y="8381"/>
                  </a:lnTo>
                  <a:lnTo>
                    <a:pt x="34577" y="31240"/>
                  </a:lnTo>
                  <a:lnTo>
                    <a:pt x="9277" y="65145"/>
                  </a:lnTo>
                  <a:lnTo>
                    <a:pt x="0" y="106667"/>
                  </a:lnTo>
                  <a:lnTo>
                    <a:pt x="0" y="765187"/>
                  </a:lnTo>
                  <a:lnTo>
                    <a:pt x="9277" y="806709"/>
                  </a:lnTo>
                  <a:lnTo>
                    <a:pt x="34577" y="840614"/>
                  </a:lnTo>
                  <a:lnTo>
                    <a:pt x="72100" y="863473"/>
                  </a:lnTo>
                  <a:lnTo>
                    <a:pt x="118046" y="871854"/>
                  </a:lnTo>
                  <a:lnTo>
                    <a:pt x="2260790" y="871854"/>
                  </a:lnTo>
                  <a:lnTo>
                    <a:pt x="2306736" y="863473"/>
                  </a:lnTo>
                  <a:lnTo>
                    <a:pt x="2344259" y="840614"/>
                  </a:lnTo>
                  <a:lnTo>
                    <a:pt x="2369559" y="806709"/>
                  </a:lnTo>
                  <a:lnTo>
                    <a:pt x="2378836" y="765187"/>
                  </a:lnTo>
                  <a:lnTo>
                    <a:pt x="2378836" y="106667"/>
                  </a:lnTo>
                  <a:lnTo>
                    <a:pt x="2369559" y="65145"/>
                  </a:lnTo>
                  <a:lnTo>
                    <a:pt x="2344259" y="31240"/>
                  </a:lnTo>
                  <a:lnTo>
                    <a:pt x="2306736" y="8381"/>
                  </a:lnTo>
                  <a:lnTo>
                    <a:pt x="2260790" y="0"/>
                  </a:lnTo>
                  <a:close/>
                </a:path>
              </a:pathLst>
            </a:custGeom>
            <a:solidFill>
              <a:srgbClr val="E1F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720009" y="8341320"/>
              <a:ext cx="2379345" cy="871855"/>
            </a:xfrm>
            <a:custGeom>
              <a:avLst/>
              <a:gdLst/>
              <a:ahLst/>
              <a:cxnLst/>
              <a:rect l="l" t="t" r="r" b="b"/>
              <a:pathLst>
                <a:path w="2379344" h="871854">
                  <a:moveTo>
                    <a:pt x="2378836" y="765187"/>
                  </a:moveTo>
                  <a:lnTo>
                    <a:pt x="2369559" y="806709"/>
                  </a:lnTo>
                  <a:lnTo>
                    <a:pt x="2344259" y="840614"/>
                  </a:lnTo>
                  <a:lnTo>
                    <a:pt x="2306736" y="863473"/>
                  </a:lnTo>
                  <a:lnTo>
                    <a:pt x="2260790" y="871854"/>
                  </a:lnTo>
                  <a:lnTo>
                    <a:pt x="118046" y="871854"/>
                  </a:lnTo>
                  <a:lnTo>
                    <a:pt x="72100" y="863473"/>
                  </a:lnTo>
                  <a:lnTo>
                    <a:pt x="34577" y="840614"/>
                  </a:lnTo>
                  <a:lnTo>
                    <a:pt x="9277" y="806709"/>
                  </a:lnTo>
                  <a:lnTo>
                    <a:pt x="0" y="765187"/>
                  </a:lnTo>
                  <a:lnTo>
                    <a:pt x="0" y="106667"/>
                  </a:lnTo>
                  <a:lnTo>
                    <a:pt x="9277" y="65145"/>
                  </a:lnTo>
                  <a:lnTo>
                    <a:pt x="34577" y="31240"/>
                  </a:lnTo>
                  <a:lnTo>
                    <a:pt x="72100" y="8381"/>
                  </a:lnTo>
                  <a:lnTo>
                    <a:pt x="118046" y="0"/>
                  </a:lnTo>
                  <a:lnTo>
                    <a:pt x="2260790" y="0"/>
                  </a:lnTo>
                  <a:lnTo>
                    <a:pt x="2306736" y="8381"/>
                  </a:lnTo>
                  <a:lnTo>
                    <a:pt x="2344259" y="31240"/>
                  </a:lnTo>
                  <a:lnTo>
                    <a:pt x="2369559" y="65145"/>
                  </a:lnTo>
                  <a:lnTo>
                    <a:pt x="2378836" y="106667"/>
                  </a:lnTo>
                  <a:lnTo>
                    <a:pt x="2378836" y="765187"/>
                  </a:lnTo>
                  <a:close/>
                </a:path>
              </a:pathLst>
            </a:custGeom>
            <a:ln w="12700">
              <a:solidFill>
                <a:srgbClr val="182D4D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899717" y="8113406"/>
              <a:ext cx="2019300" cy="498475"/>
            </a:xfrm>
            <a:custGeom>
              <a:avLst/>
              <a:gdLst/>
              <a:ahLst/>
              <a:cxnLst/>
              <a:rect l="l" t="t" r="r" b="b"/>
              <a:pathLst>
                <a:path w="2019300" h="498475">
                  <a:moveTo>
                    <a:pt x="1900821" y="0"/>
                  </a:moveTo>
                  <a:lnTo>
                    <a:pt x="118059" y="0"/>
                  </a:lnTo>
                  <a:lnTo>
                    <a:pt x="72105" y="9275"/>
                  </a:lnTo>
                  <a:lnTo>
                    <a:pt x="34578" y="34572"/>
                  </a:lnTo>
                  <a:lnTo>
                    <a:pt x="9277" y="72094"/>
                  </a:lnTo>
                  <a:lnTo>
                    <a:pt x="0" y="118046"/>
                  </a:lnTo>
                  <a:lnTo>
                    <a:pt x="0" y="380098"/>
                  </a:lnTo>
                  <a:lnTo>
                    <a:pt x="9277" y="426050"/>
                  </a:lnTo>
                  <a:lnTo>
                    <a:pt x="34578" y="463572"/>
                  </a:lnTo>
                  <a:lnTo>
                    <a:pt x="72105" y="488869"/>
                  </a:lnTo>
                  <a:lnTo>
                    <a:pt x="118059" y="498144"/>
                  </a:lnTo>
                  <a:lnTo>
                    <a:pt x="1900821" y="498144"/>
                  </a:lnTo>
                  <a:lnTo>
                    <a:pt x="1946773" y="488869"/>
                  </a:lnTo>
                  <a:lnTo>
                    <a:pt x="1984295" y="463572"/>
                  </a:lnTo>
                  <a:lnTo>
                    <a:pt x="2009592" y="426050"/>
                  </a:lnTo>
                  <a:lnTo>
                    <a:pt x="2018868" y="380098"/>
                  </a:lnTo>
                  <a:lnTo>
                    <a:pt x="2018868" y="118046"/>
                  </a:lnTo>
                  <a:lnTo>
                    <a:pt x="2009592" y="72094"/>
                  </a:lnTo>
                  <a:lnTo>
                    <a:pt x="1984295" y="34572"/>
                  </a:lnTo>
                  <a:lnTo>
                    <a:pt x="1946773" y="9275"/>
                  </a:lnTo>
                  <a:lnTo>
                    <a:pt x="1900821" y="0"/>
                  </a:lnTo>
                  <a:close/>
                </a:path>
              </a:pathLst>
            </a:custGeom>
            <a:solidFill>
              <a:srgbClr val="F9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062467" y="9495269"/>
              <a:ext cx="1974214" cy="448309"/>
            </a:xfrm>
            <a:custGeom>
              <a:avLst/>
              <a:gdLst/>
              <a:ahLst/>
              <a:cxnLst/>
              <a:rect l="l" t="t" r="r" b="b"/>
              <a:pathLst>
                <a:path w="1974215" h="448309">
                  <a:moveTo>
                    <a:pt x="1873669" y="0"/>
                  </a:moveTo>
                  <a:lnTo>
                    <a:pt x="100533" y="0"/>
                  </a:lnTo>
                  <a:lnTo>
                    <a:pt x="61400" y="7984"/>
                  </a:lnTo>
                  <a:lnTo>
                    <a:pt x="29444" y="29759"/>
                  </a:lnTo>
                  <a:lnTo>
                    <a:pt x="7900" y="62054"/>
                  </a:lnTo>
                  <a:lnTo>
                    <a:pt x="0" y="101600"/>
                  </a:lnTo>
                  <a:lnTo>
                    <a:pt x="0" y="346608"/>
                  </a:lnTo>
                  <a:lnTo>
                    <a:pt x="7900" y="386154"/>
                  </a:lnTo>
                  <a:lnTo>
                    <a:pt x="29444" y="418449"/>
                  </a:lnTo>
                  <a:lnTo>
                    <a:pt x="61400" y="440223"/>
                  </a:lnTo>
                  <a:lnTo>
                    <a:pt x="100533" y="448208"/>
                  </a:lnTo>
                  <a:lnTo>
                    <a:pt x="1873669" y="448208"/>
                  </a:lnTo>
                  <a:lnTo>
                    <a:pt x="1912801" y="440223"/>
                  </a:lnTo>
                  <a:lnTo>
                    <a:pt x="1944757" y="418449"/>
                  </a:lnTo>
                  <a:lnTo>
                    <a:pt x="1966302" y="386154"/>
                  </a:lnTo>
                  <a:lnTo>
                    <a:pt x="1974202" y="346608"/>
                  </a:lnTo>
                  <a:lnTo>
                    <a:pt x="1974202" y="101600"/>
                  </a:lnTo>
                  <a:lnTo>
                    <a:pt x="1966302" y="62054"/>
                  </a:lnTo>
                  <a:lnTo>
                    <a:pt x="1944757" y="29759"/>
                  </a:lnTo>
                  <a:lnTo>
                    <a:pt x="1912801" y="7984"/>
                  </a:lnTo>
                  <a:lnTo>
                    <a:pt x="1873669" y="0"/>
                  </a:lnTo>
                  <a:close/>
                </a:path>
              </a:pathLst>
            </a:custGeom>
            <a:solidFill>
              <a:srgbClr val="E1F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062467" y="9495269"/>
              <a:ext cx="1974214" cy="448309"/>
            </a:xfrm>
            <a:custGeom>
              <a:avLst/>
              <a:gdLst/>
              <a:ahLst/>
              <a:cxnLst/>
              <a:rect l="l" t="t" r="r" b="b"/>
              <a:pathLst>
                <a:path w="1974215" h="448309">
                  <a:moveTo>
                    <a:pt x="1974202" y="346608"/>
                  </a:moveTo>
                  <a:lnTo>
                    <a:pt x="1966302" y="386154"/>
                  </a:lnTo>
                  <a:lnTo>
                    <a:pt x="1944757" y="418449"/>
                  </a:lnTo>
                  <a:lnTo>
                    <a:pt x="1912801" y="440223"/>
                  </a:lnTo>
                  <a:lnTo>
                    <a:pt x="1873669" y="448208"/>
                  </a:lnTo>
                  <a:lnTo>
                    <a:pt x="100533" y="448208"/>
                  </a:lnTo>
                  <a:lnTo>
                    <a:pt x="61400" y="440223"/>
                  </a:lnTo>
                  <a:lnTo>
                    <a:pt x="29444" y="418449"/>
                  </a:lnTo>
                  <a:lnTo>
                    <a:pt x="7900" y="386154"/>
                  </a:lnTo>
                  <a:lnTo>
                    <a:pt x="0" y="346608"/>
                  </a:lnTo>
                  <a:lnTo>
                    <a:pt x="0" y="101600"/>
                  </a:lnTo>
                  <a:lnTo>
                    <a:pt x="7900" y="62054"/>
                  </a:lnTo>
                  <a:lnTo>
                    <a:pt x="29444" y="29759"/>
                  </a:lnTo>
                  <a:lnTo>
                    <a:pt x="61400" y="7984"/>
                  </a:lnTo>
                  <a:lnTo>
                    <a:pt x="100533" y="0"/>
                  </a:lnTo>
                  <a:lnTo>
                    <a:pt x="1873669" y="0"/>
                  </a:lnTo>
                  <a:lnTo>
                    <a:pt x="1912801" y="7984"/>
                  </a:lnTo>
                  <a:lnTo>
                    <a:pt x="1944757" y="29759"/>
                  </a:lnTo>
                  <a:lnTo>
                    <a:pt x="1966302" y="62054"/>
                  </a:lnTo>
                  <a:lnTo>
                    <a:pt x="1974202" y="101600"/>
                  </a:lnTo>
                  <a:lnTo>
                    <a:pt x="1974202" y="346608"/>
                  </a:lnTo>
                  <a:close/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991126" y="9448319"/>
              <a:ext cx="1974214" cy="448309"/>
            </a:xfrm>
            <a:custGeom>
              <a:avLst/>
              <a:gdLst/>
              <a:ahLst/>
              <a:cxnLst/>
              <a:rect l="l" t="t" r="r" b="b"/>
              <a:pathLst>
                <a:path w="1974215" h="448309">
                  <a:moveTo>
                    <a:pt x="1873669" y="0"/>
                  </a:moveTo>
                  <a:lnTo>
                    <a:pt x="100533" y="0"/>
                  </a:lnTo>
                  <a:lnTo>
                    <a:pt x="61400" y="7984"/>
                  </a:lnTo>
                  <a:lnTo>
                    <a:pt x="29444" y="29759"/>
                  </a:lnTo>
                  <a:lnTo>
                    <a:pt x="7900" y="62054"/>
                  </a:lnTo>
                  <a:lnTo>
                    <a:pt x="0" y="101600"/>
                  </a:lnTo>
                  <a:lnTo>
                    <a:pt x="0" y="346608"/>
                  </a:lnTo>
                  <a:lnTo>
                    <a:pt x="7900" y="386154"/>
                  </a:lnTo>
                  <a:lnTo>
                    <a:pt x="29444" y="418449"/>
                  </a:lnTo>
                  <a:lnTo>
                    <a:pt x="61400" y="440223"/>
                  </a:lnTo>
                  <a:lnTo>
                    <a:pt x="100533" y="448208"/>
                  </a:lnTo>
                  <a:lnTo>
                    <a:pt x="1873669" y="448208"/>
                  </a:lnTo>
                  <a:lnTo>
                    <a:pt x="1912801" y="440223"/>
                  </a:lnTo>
                  <a:lnTo>
                    <a:pt x="1944757" y="418449"/>
                  </a:lnTo>
                  <a:lnTo>
                    <a:pt x="1966302" y="386154"/>
                  </a:lnTo>
                  <a:lnTo>
                    <a:pt x="1974202" y="346608"/>
                  </a:lnTo>
                  <a:lnTo>
                    <a:pt x="1974202" y="101600"/>
                  </a:lnTo>
                  <a:lnTo>
                    <a:pt x="1966302" y="62054"/>
                  </a:lnTo>
                  <a:lnTo>
                    <a:pt x="1944757" y="29759"/>
                  </a:lnTo>
                  <a:lnTo>
                    <a:pt x="1912801" y="7984"/>
                  </a:lnTo>
                  <a:lnTo>
                    <a:pt x="1873669" y="0"/>
                  </a:lnTo>
                  <a:close/>
                </a:path>
              </a:pathLst>
            </a:custGeom>
            <a:solidFill>
              <a:srgbClr val="E1F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991126" y="9448319"/>
              <a:ext cx="1974214" cy="448309"/>
            </a:xfrm>
            <a:custGeom>
              <a:avLst/>
              <a:gdLst/>
              <a:ahLst/>
              <a:cxnLst/>
              <a:rect l="l" t="t" r="r" b="b"/>
              <a:pathLst>
                <a:path w="1974215" h="448309">
                  <a:moveTo>
                    <a:pt x="1974202" y="346608"/>
                  </a:moveTo>
                  <a:lnTo>
                    <a:pt x="1966302" y="386154"/>
                  </a:lnTo>
                  <a:lnTo>
                    <a:pt x="1944757" y="418449"/>
                  </a:lnTo>
                  <a:lnTo>
                    <a:pt x="1912801" y="440223"/>
                  </a:lnTo>
                  <a:lnTo>
                    <a:pt x="1873669" y="448208"/>
                  </a:lnTo>
                  <a:lnTo>
                    <a:pt x="100533" y="448208"/>
                  </a:lnTo>
                  <a:lnTo>
                    <a:pt x="61400" y="440223"/>
                  </a:lnTo>
                  <a:lnTo>
                    <a:pt x="29444" y="418449"/>
                  </a:lnTo>
                  <a:lnTo>
                    <a:pt x="7900" y="386154"/>
                  </a:lnTo>
                  <a:lnTo>
                    <a:pt x="0" y="346608"/>
                  </a:lnTo>
                  <a:lnTo>
                    <a:pt x="0" y="101600"/>
                  </a:lnTo>
                  <a:lnTo>
                    <a:pt x="7900" y="62054"/>
                  </a:lnTo>
                  <a:lnTo>
                    <a:pt x="29444" y="29759"/>
                  </a:lnTo>
                  <a:lnTo>
                    <a:pt x="61400" y="7984"/>
                  </a:lnTo>
                  <a:lnTo>
                    <a:pt x="100533" y="0"/>
                  </a:lnTo>
                  <a:lnTo>
                    <a:pt x="1873669" y="0"/>
                  </a:lnTo>
                  <a:lnTo>
                    <a:pt x="1912801" y="7984"/>
                  </a:lnTo>
                  <a:lnTo>
                    <a:pt x="1944757" y="29759"/>
                  </a:lnTo>
                  <a:lnTo>
                    <a:pt x="1966302" y="62054"/>
                  </a:lnTo>
                  <a:lnTo>
                    <a:pt x="1974202" y="101600"/>
                  </a:lnTo>
                  <a:lnTo>
                    <a:pt x="1974202" y="346608"/>
                  </a:lnTo>
                  <a:close/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923390" y="9419194"/>
              <a:ext cx="1995805" cy="448309"/>
            </a:xfrm>
            <a:custGeom>
              <a:avLst/>
              <a:gdLst/>
              <a:ahLst/>
              <a:cxnLst/>
              <a:rect l="l" t="t" r="r" b="b"/>
              <a:pathLst>
                <a:path w="1995805" h="448309">
                  <a:moveTo>
                    <a:pt x="1893595" y="0"/>
                  </a:moveTo>
                  <a:lnTo>
                    <a:pt x="101600" y="0"/>
                  </a:lnTo>
                  <a:lnTo>
                    <a:pt x="62054" y="7984"/>
                  </a:lnTo>
                  <a:lnTo>
                    <a:pt x="29759" y="29759"/>
                  </a:lnTo>
                  <a:lnTo>
                    <a:pt x="7984" y="62054"/>
                  </a:lnTo>
                  <a:lnTo>
                    <a:pt x="0" y="101599"/>
                  </a:lnTo>
                  <a:lnTo>
                    <a:pt x="0" y="346608"/>
                  </a:lnTo>
                  <a:lnTo>
                    <a:pt x="7984" y="386154"/>
                  </a:lnTo>
                  <a:lnTo>
                    <a:pt x="29759" y="418449"/>
                  </a:lnTo>
                  <a:lnTo>
                    <a:pt x="62054" y="440223"/>
                  </a:lnTo>
                  <a:lnTo>
                    <a:pt x="101600" y="448208"/>
                  </a:lnTo>
                  <a:lnTo>
                    <a:pt x="1893595" y="448208"/>
                  </a:lnTo>
                  <a:lnTo>
                    <a:pt x="1933141" y="440223"/>
                  </a:lnTo>
                  <a:lnTo>
                    <a:pt x="1965436" y="418449"/>
                  </a:lnTo>
                  <a:lnTo>
                    <a:pt x="1987210" y="386154"/>
                  </a:lnTo>
                  <a:lnTo>
                    <a:pt x="1995195" y="346608"/>
                  </a:lnTo>
                  <a:lnTo>
                    <a:pt x="1995195" y="101599"/>
                  </a:lnTo>
                  <a:lnTo>
                    <a:pt x="1987210" y="62054"/>
                  </a:lnTo>
                  <a:lnTo>
                    <a:pt x="1965436" y="29759"/>
                  </a:lnTo>
                  <a:lnTo>
                    <a:pt x="1933141" y="7984"/>
                  </a:lnTo>
                  <a:lnTo>
                    <a:pt x="1893595" y="0"/>
                  </a:lnTo>
                  <a:close/>
                </a:path>
              </a:pathLst>
            </a:custGeom>
            <a:solidFill>
              <a:srgbClr val="182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4136166" y="9518624"/>
            <a:ext cx="1597025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-11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Fiscalías</a:t>
            </a:r>
            <a:r>
              <a:rPr sz="12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Provinciales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63721" y="1994438"/>
            <a:ext cx="14409419" cy="3601720"/>
            <a:chOff x="563721" y="1994438"/>
            <a:chExt cx="14409419" cy="3601720"/>
          </a:xfrm>
        </p:grpSpPr>
        <p:sp>
          <p:nvSpPr>
            <p:cNvPr id="38" name="object 38"/>
            <p:cNvSpPr/>
            <p:nvPr/>
          </p:nvSpPr>
          <p:spPr>
            <a:xfrm>
              <a:off x="570071" y="2000788"/>
              <a:ext cx="14396719" cy="3589020"/>
            </a:xfrm>
            <a:custGeom>
              <a:avLst/>
              <a:gdLst/>
              <a:ahLst/>
              <a:cxnLst/>
              <a:rect l="l" t="t" r="r" b="b"/>
              <a:pathLst>
                <a:path w="14396719" h="3589020">
                  <a:moveTo>
                    <a:pt x="403390" y="3588550"/>
                  </a:moveTo>
                  <a:lnTo>
                    <a:pt x="211086" y="3588550"/>
                  </a:lnTo>
                  <a:lnTo>
                    <a:pt x="162688" y="3582601"/>
                  </a:lnTo>
                  <a:lnTo>
                    <a:pt x="118259" y="3565658"/>
                  </a:lnTo>
                  <a:lnTo>
                    <a:pt x="79065" y="3539071"/>
                  </a:lnTo>
                  <a:lnTo>
                    <a:pt x="46375" y="3504194"/>
                  </a:lnTo>
                  <a:lnTo>
                    <a:pt x="21456" y="3462378"/>
                  </a:lnTo>
                  <a:lnTo>
                    <a:pt x="5575" y="3414976"/>
                  </a:lnTo>
                  <a:lnTo>
                    <a:pt x="0" y="3363340"/>
                  </a:lnTo>
                  <a:lnTo>
                    <a:pt x="0" y="225221"/>
                  </a:lnTo>
                  <a:lnTo>
                    <a:pt x="5575" y="173581"/>
                  </a:lnTo>
                  <a:lnTo>
                    <a:pt x="21456" y="126176"/>
                  </a:lnTo>
                  <a:lnTo>
                    <a:pt x="46375" y="84358"/>
                  </a:lnTo>
                  <a:lnTo>
                    <a:pt x="79065" y="49479"/>
                  </a:lnTo>
                  <a:lnTo>
                    <a:pt x="118259" y="22892"/>
                  </a:lnTo>
                  <a:lnTo>
                    <a:pt x="162688" y="5948"/>
                  </a:lnTo>
                  <a:lnTo>
                    <a:pt x="211086" y="0"/>
                  </a:lnTo>
                  <a:lnTo>
                    <a:pt x="14396694" y="0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0071" y="4058274"/>
              <a:ext cx="297815" cy="0"/>
            </a:xfrm>
            <a:custGeom>
              <a:avLst/>
              <a:gdLst/>
              <a:ahLst/>
              <a:cxnLst/>
              <a:rect l="l" t="t" r="r" b="b"/>
              <a:pathLst>
                <a:path w="297815">
                  <a:moveTo>
                    <a:pt x="0" y="0"/>
                  </a:moveTo>
                  <a:lnTo>
                    <a:pt x="297522" y="0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70071" y="4793477"/>
              <a:ext cx="297815" cy="0"/>
            </a:xfrm>
            <a:custGeom>
              <a:avLst/>
              <a:gdLst/>
              <a:ahLst/>
              <a:cxnLst/>
              <a:rect l="l" t="t" r="r" b="b"/>
              <a:pathLst>
                <a:path w="297815">
                  <a:moveTo>
                    <a:pt x="0" y="0"/>
                  </a:moveTo>
                  <a:lnTo>
                    <a:pt x="297522" y="0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1832" y="3753319"/>
              <a:ext cx="1833880" cy="1322070"/>
            </a:xfrm>
            <a:custGeom>
              <a:avLst/>
              <a:gdLst/>
              <a:ahLst/>
              <a:cxnLst/>
              <a:rect l="l" t="t" r="r" b="b"/>
              <a:pathLst>
                <a:path w="1833880" h="1322070">
                  <a:moveTo>
                    <a:pt x="1833422" y="831938"/>
                  </a:moveTo>
                  <a:lnTo>
                    <a:pt x="1823986" y="785190"/>
                  </a:lnTo>
                  <a:lnTo>
                    <a:pt x="1798243" y="747014"/>
                  </a:lnTo>
                  <a:lnTo>
                    <a:pt x="1760080" y="721283"/>
                  </a:lnTo>
                  <a:lnTo>
                    <a:pt x="1713331" y="711847"/>
                  </a:lnTo>
                  <a:lnTo>
                    <a:pt x="120091" y="711847"/>
                  </a:lnTo>
                  <a:lnTo>
                    <a:pt x="73342" y="721283"/>
                  </a:lnTo>
                  <a:lnTo>
                    <a:pt x="35179" y="747014"/>
                  </a:lnTo>
                  <a:lnTo>
                    <a:pt x="9436" y="785190"/>
                  </a:lnTo>
                  <a:lnTo>
                    <a:pt x="0" y="831938"/>
                  </a:lnTo>
                  <a:lnTo>
                    <a:pt x="0" y="1201686"/>
                  </a:lnTo>
                  <a:lnTo>
                    <a:pt x="9436" y="1248435"/>
                  </a:lnTo>
                  <a:lnTo>
                    <a:pt x="35179" y="1286598"/>
                  </a:lnTo>
                  <a:lnTo>
                    <a:pt x="73342" y="1312341"/>
                  </a:lnTo>
                  <a:lnTo>
                    <a:pt x="120091" y="1321777"/>
                  </a:lnTo>
                  <a:lnTo>
                    <a:pt x="1713331" y="1321777"/>
                  </a:lnTo>
                  <a:lnTo>
                    <a:pt x="1760080" y="1312341"/>
                  </a:lnTo>
                  <a:lnTo>
                    <a:pt x="1798243" y="1286598"/>
                  </a:lnTo>
                  <a:lnTo>
                    <a:pt x="1823986" y="1248435"/>
                  </a:lnTo>
                  <a:lnTo>
                    <a:pt x="1833422" y="1201686"/>
                  </a:lnTo>
                  <a:lnTo>
                    <a:pt x="1833422" y="831938"/>
                  </a:lnTo>
                  <a:close/>
                </a:path>
                <a:path w="1833880" h="1322070">
                  <a:moveTo>
                    <a:pt x="1833422" y="120091"/>
                  </a:moveTo>
                  <a:lnTo>
                    <a:pt x="1823986" y="73342"/>
                  </a:lnTo>
                  <a:lnTo>
                    <a:pt x="1798243" y="35166"/>
                  </a:lnTo>
                  <a:lnTo>
                    <a:pt x="1760080" y="9436"/>
                  </a:lnTo>
                  <a:lnTo>
                    <a:pt x="1713331" y="0"/>
                  </a:lnTo>
                  <a:lnTo>
                    <a:pt x="120091" y="0"/>
                  </a:lnTo>
                  <a:lnTo>
                    <a:pt x="73342" y="9436"/>
                  </a:lnTo>
                  <a:lnTo>
                    <a:pt x="35179" y="35166"/>
                  </a:lnTo>
                  <a:lnTo>
                    <a:pt x="9436" y="73342"/>
                  </a:lnTo>
                  <a:lnTo>
                    <a:pt x="0" y="120091"/>
                  </a:lnTo>
                  <a:lnTo>
                    <a:pt x="0" y="489839"/>
                  </a:lnTo>
                  <a:lnTo>
                    <a:pt x="9436" y="536575"/>
                  </a:lnTo>
                  <a:lnTo>
                    <a:pt x="35179" y="574751"/>
                  </a:lnTo>
                  <a:lnTo>
                    <a:pt x="73342" y="600494"/>
                  </a:lnTo>
                  <a:lnTo>
                    <a:pt x="120091" y="609930"/>
                  </a:lnTo>
                  <a:lnTo>
                    <a:pt x="1713331" y="609930"/>
                  </a:lnTo>
                  <a:lnTo>
                    <a:pt x="1760080" y="600494"/>
                  </a:lnTo>
                  <a:lnTo>
                    <a:pt x="1798243" y="574751"/>
                  </a:lnTo>
                  <a:lnTo>
                    <a:pt x="1823986" y="536575"/>
                  </a:lnTo>
                  <a:lnTo>
                    <a:pt x="1833422" y="489839"/>
                  </a:lnTo>
                  <a:lnTo>
                    <a:pt x="1833422" y="120091"/>
                  </a:lnTo>
                  <a:close/>
                </a:path>
              </a:pathLst>
            </a:custGeom>
            <a:solidFill>
              <a:srgbClr val="82C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213947" y="3928107"/>
            <a:ext cx="1089025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-13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RENADESPPLE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55640" y="4543692"/>
            <a:ext cx="1382395" cy="3808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260350" algn="ctr">
              <a:lnSpc>
                <a:spcPct val="103600"/>
              </a:lnSpc>
              <a:spcBef>
                <a:spcPts val="75"/>
              </a:spcBef>
            </a:pPr>
            <a:r>
              <a:rPr sz="1200" spc="-12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Escuela</a:t>
            </a:r>
            <a:r>
              <a:rPr sz="1200" spc="-5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sz="1200" spc="-6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</a:t>
            </a:r>
            <a:r>
              <a:rPr sz="1200" spc="-2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41838" y="5189724"/>
            <a:ext cx="1833880" cy="733425"/>
          </a:xfrm>
          <a:custGeom>
            <a:avLst/>
            <a:gdLst/>
            <a:ahLst/>
            <a:cxnLst/>
            <a:rect l="l" t="t" r="r" b="b"/>
            <a:pathLst>
              <a:path w="1833880" h="733425">
                <a:moveTo>
                  <a:pt x="1713331" y="0"/>
                </a:moveTo>
                <a:lnTo>
                  <a:pt x="120091" y="0"/>
                </a:lnTo>
                <a:lnTo>
                  <a:pt x="82135" y="7360"/>
                </a:lnTo>
                <a:lnTo>
                  <a:pt x="49169" y="27857"/>
                </a:lnTo>
                <a:lnTo>
                  <a:pt x="23172" y="59110"/>
                </a:lnTo>
                <a:lnTo>
                  <a:pt x="6122" y="98742"/>
                </a:lnTo>
                <a:lnTo>
                  <a:pt x="0" y="144373"/>
                </a:lnTo>
                <a:lnTo>
                  <a:pt x="0" y="588860"/>
                </a:lnTo>
                <a:lnTo>
                  <a:pt x="6122" y="634492"/>
                </a:lnTo>
                <a:lnTo>
                  <a:pt x="23172" y="674124"/>
                </a:lnTo>
                <a:lnTo>
                  <a:pt x="49169" y="705377"/>
                </a:lnTo>
                <a:lnTo>
                  <a:pt x="82135" y="725873"/>
                </a:lnTo>
                <a:lnTo>
                  <a:pt x="120091" y="733234"/>
                </a:lnTo>
                <a:lnTo>
                  <a:pt x="1713331" y="733234"/>
                </a:lnTo>
                <a:lnTo>
                  <a:pt x="1751287" y="725873"/>
                </a:lnTo>
                <a:lnTo>
                  <a:pt x="1784253" y="705377"/>
                </a:lnTo>
                <a:lnTo>
                  <a:pt x="1810250" y="674124"/>
                </a:lnTo>
                <a:lnTo>
                  <a:pt x="1827299" y="634492"/>
                </a:lnTo>
                <a:lnTo>
                  <a:pt x="1833422" y="588860"/>
                </a:lnTo>
                <a:lnTo>
                  <a:pt x="1833422" y="144373"/>
                </a:lnTo>
                <a:lnTo>
                  <a:pt x="1827299" y="98742"/>
                </a:lnTo>
                <a:lnTo>
                  <a:pt x="1810250" y="59110"/>
                </a:lnTo>
                <a:lnTo>
                  <a:pt x="1784253" y="27857"/>
                </a:lnTo>
                <a:lnTo>
                  <a:pt x="1751287" y="7360"/>
                </a:lnTo>
                <a:lnTo>
                  <a:pt x="1713331" y="0"/>
                </a:lnTo>
                <a:close/>
              </a:path>
            </a:pathLst>
          </a:custGeom>
          <a:solidFill>
            <a:srgbClr val="82CE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946608" y="5261104"/>
            <a:ext cx="1624330" cy="3808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03600"/>
              </a:lnSpc>
              <a:spcBef>
                <a:spcPts val="75"/>
              </a:spcBef>
            </a:pPr>
            <a:r>
              <a:rPr sz="1200" spc="-7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</a:t>
            </a:r>
            <a:r>
              <a:rPr sz="1200" spc="-4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4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Medicina </a:t>
            </a:r>
            <a:r>
              <a:rPr sz="1200" spc="-10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r>
              <a:rPr sz="12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200" spc="-7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Ciencias Forenses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3784540" y="361227"/>
            <a:ext cx="2307590" cy="1363980"/>
            <a:chOff x="13784540" y="361227"/>
            <a:chExt cx="2307590" cy="1363980"/>
          </a:xfrm>
        </p:grpSpPr>
        <p:sp>
          <p:nvSpPr>
            <p:cNvPr id="47" name="object 47"/>
            <p:cNvSpPr/>
            <p:nvPr/>
          </p:nvSpPr>
          <p:spPr>
            <a:xfrm>
              <a:off x="13790890" y="1068341"/>
              <a:ext cx="2294890" cy="650240"/>
            </a:xfrm>
            <a:custGeom>
              <a:avLst/>
              <a:gdLst/>
              <a:ahLst/>
              <a:cxnLst/>
              <a:rect l="l" t="t" r="r" b="b"/>
              <a:pathLst>
                <a:path w="2294890" h="650239">
                  <a:moveTo>
                    <a:pt x="2294839" y="522122"/>
                  </a:moveTo>
                  <a:lnTo>
                    <a:pt x="2287176" y="562583"/>
                  </a:lnTo>
                  <a:lnTo>
                    <a:pt x="2265837" y="597722"/>
                  </a:lnTo>
                  <a:lnTo>
                    <a:pt x="2233298" y="625430"/>
                  </a:lnTo>
                  <a:lnTo>
                    <a:pt x="2192034" y="643600"/>
                  </a:lnTo>
                  <a:lnTo>
                    <a:pt x="2144521" y="650125"/>
                  </a:lnTo>
                  <a:lnTo>
                    <a:pt x="150329" y="650125"/>
                  </a:lnTo>
                  <a:lnTo>
                    <a:pt x="102815" y="643600"/>
                  </a:lnTo>
                  <a:lnTo>
                    <a:pt x="61549" y="625430"/>
                  </a:lnTo>
                  <a:lnTo>
                    <a:pt x="29006" y="597722"/>
                  </a:lnTo>
                  <a:lnTo>
                    <a:pt x="7664" y="562583"/>
                  </a:lnTo>
                  <a:lnTo>
                    <a:pt x="0" y="522122"/>
                  </a:lnTo>
                  <a:lnTo>
                    <a:pt x="0" y="128015"/>
                  </a:lnTo>
                  <a:lnTo>
                    <a:pt x="7664" y="87553"/>
                  </a:lnTo>
                  <a:lnTo>
                    <a:pt x="29006" y="52411"/>
                  </a:lnTo>
                  <a:lnTo>
                    <a:pt x="61549" y="24699"/>
                  </a:lnTo>
                  <a:lnTo>
                    <a:pt x="102815" y="6526"/>
                  </a:lnTo>
                  <a:lnTo>
                    <a:pt x="150329" y="0"/>
                  </a:lnTo>
                  <a:lnTo>
                    <a:pt x="2144521" y="0"/>
                  </a:lnTo>
                  <a:lnTo>
                    <a:pt x="2192034" y="6526"/>
                  </a:lnTo>
                  <a:lnTo>
                    <a:pt x="2233298" y="24699"/>
                  </a:lnTo>
                  <a:lnTo>
                    <a:pt x="2265837" y="52411"/>
                  </a:lnTo>
                  <a:lnTo>
                    <a:pt x="2287176" y="87553"/>
                  </a:lnTo>
                  <a:lnTo>
                    <a:pt x="2294839" y="128015"/>
                  </a:lnTo>
                  <a:lnTo>
                    <a:pt x="2294839" y="522122"/>
                  </a:lnTo>
                  <a:close/>
                </a:path>
              </a:pathLst>
            </a:custGeom>
            <a:ln w="12699">
              <a:solidFill>
                <a:srgbClr val="182D4D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3889280" y="361227"/>
              <a:ext cx="2126615" cy="775335"/>
            </a:xfrm>
            <a:custGeom>
              <a:avLst/>
              <a:gdLst/>
              <a:ahLst/>
              <a:cxnLst/>
              <a:rect l="l" t="t" r="r" b="b"/>
              <a:pathLst>
                <a:path w="2126615" h="775335">
                  <a:moveTo>
                    <a:pt x="1986953" y="0"/>
                  </a:moveTo>
                  <a:lnTo>
                    <a:pt x="139280" y="0"/>
                  </a:lnTo>
                  <a:lnTo>
                    <a:pt x="95256" y="7780"/>
                  </a:lnTo>
                  <a:lnTo>
                    <a:pt x="57022" y="29445"/>
                  </a:lnTo>
                  <a:lnTo>
                    <a:pt x="26872" y="62481"/>
                  </a:lnTo>
                  <a:lnTo>
                    <a:pt x="7100" y="104376"/>
                  </a:lnTo>
                  <a:lnTo>
                    <a:pt x="0" y="152615"/>
                  </a:lnTo>
                  <a:lnTo>
                    <a:pt x="0" y="622490"/>
                  </a:lnTo>
                  <a:lnTo>
                    <a:pt x="7100" y="670729"/>
                  </a:lnTo>
                  <a:lnTo>
                    <a:pt x="26872" y="712624"/>
                  </a:lnTo>
                  <a:lnTo>
                    <a:pt x="57022" y="745661"/>
                  </a:lnTo>
                  <a:lnTo>
                    <a:pt x="95256" y="767326"/>
                  </a:lnTo>
                  <a:lnTo>
                    <a:pt x="139280" y="775106"/>
                  </a:lnTo>
                  <a:lnTo>
                    <a:pt x="1986953" y="775106"/>
                  </a:lnTo>
                  <a:lnTo>
                    <a:pt x="2030970" y="767326"/>
                  </a:lnTo>
                  <a:lnTo>
                    <a:pt x="2069201" y="745661"/>
                  </a:lnTo>
                  <a:lnTo>
                    <a:pt x="2099349" y="712624"/>
                  </a:lnTo>
                  <a:lnTo>
                    <a:pt x="2119120" y="670729"/>
                  </a:lnTo>
                  <a:lnTo>
                    <a:pt x="2126221" y="622490"/>
                  </a:lnTo>
                  <a:lnTo>
                    <a:pt x="2126221" y="152615"/>
                  </a:lnTo>
                  <a:lnTo>
                    <a:pt x="2119120" y="104376"/>
                  </a:lnTo>
                  <a:lnTo>
                    <a:pt x="2099349" y="62481"/>
                  </a:lnTo>
                  <a:lnTo>
                    <a:pt x="2069201" y="29445"/>
                  </a:lnTo>
                  <a:lnTo>
                    <a:pt x="2030970" y="7780"/>
                  </a:lnTo>
                  <a:lnTo>
                    <a:pt x="1986953" y="0"/>
                  </a:lnTo>
                  <a:close/>
                </a:path>
              </a:pathLst>
            </a:custGeom>
            <a:solidFill>
              <a:srgbClr val="F9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4039964" y="502790"/>
            <a:ext cx="1823085" cy="43197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231140" algn="ctr">
              <a:lnSpc>
                <a:spcPct val="101000"/>
              </a:lnSpc>
              <a:spcBef>
                <a:spcPts val="80"/>
              </a:spcBef>
            </a:pPr>
            <a:r>
              <a:rPr sz="1400" spc="-114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Despacho</a:t>
            </a:r>
            <a:r>
              <a:rPr sz="1400" spc="-8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8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400" spc="-8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z="1400" spc="-11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Fiscalía</a:t>
            </a:r>
            <a:r>
              <a:rPr sz="1400" spc="-9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8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400" spc="-9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7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400" spc="-9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8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Nación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3713659" y="2476733"/>
            <a:ext cx="2615565" cy="4675505"/>
            <a:chOff x="13713659" y="2476733"/>
            <a:chExt cx="2615565" cy="4675505"/>
          </a:xfrm>
        </p:grpSpPr>
        <p:sp>
          <p:nvSpPr>
            <p:cNvPr id="51" name="object 51"/>
            <p:cNvSpPr/>
            <p:nvPr/>
          </p:nvSpPr>
          <p:spPr>
            <a:xfrm>
              <a:off x="15805590" y="2483083"/>
              <a:ext cx="517525" cy="1603375"/>
            </a:xfrm>
            <a:custGeom>
              <a:avLst/>
              <a:gdLst/>
              <a:ahLst/>
              <a:cxnLst/>
              <a:rect l="l" t="t" r="r" b="b"/>
              <a:pathLst>
                <a:path w="517525" h="1603375">
                  <a:moveTo>
                    <a:pt x="517232" y="1603235"/>
                  </a:moveTo>
                  <a:lnTo>
                    <a:pt x="118046" y="1603235"/>
                  </a:lnTo>
                  <a:lnTo>
                    <a:pt x="72100" y="1594492"/>
                  </a:lnTo>
                  <a:lnTo>
                    <a:pt x="34577" y="1570651"/>
                  </a:lnTo>
                  <a:lnTo>
                    <a:pt x="9277" y="1535292"/>
                  </a:lnTo>
                  <a:lnTo>
                    <a:pt x="0" y="1491995"/>
                  </a:lnTo>
                  <a:lnTo>
                    <a:pt x="0" y="111239"/>
                  </a:lnTo>
                  <a:lnTo>
                    <a:pt x="9277" y="67937"/>
                  </a:lnTo>
                  <a:lnTo>
                    <a:pt x="34577" y="32578"/>
                  </a:lnTo>
                  <a:lnTo>
                    <a:pt x="72100" y="8740"/>
                  </a:lnTo>
                  <a:lnTo>
                    <a:pt x="118046" y="0"/>
                  </a:lnTo>
                  <a:lnTo>
                    <a:pt x="464756" y="0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4966760" y="3273093"/>
              <a:ext cx="1119505" cy="0"/>
            </a:xfrm>
            <a:custGeom>
              <a:avLst/>
              <a:gdLst/>
              <a:ahLst/>
              <a:cxnLst/>
              <a:rect l="l" t="t" r="r" b="b"/>
              <a:pathLst>
                <a:path w="1119505">
                  <a:moveTo>
                    <a:pt x="0" y="0"/>
                  </a:moveTo>
                  <a:lnTo>
                    <a:pt x="1118971" y="0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4700060" y="4514489"/>
              <a:ext cx="266700" cy="0"/>
            </a:xfrm>
            <a:custGeom>
              <a:avLst/>
              <a:gdLst/>
              <a:ahLst/>
              <a:cxnLst/>
              <a:rect l="l" t="t" r="r" b="b"/>
              <a:pathLst>
                <a:path w="266700">
                  <a:moveTo>
                    <a:pt x="26670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3720009" y="6273810"/>
              <a:ext cx="2379345" cy="871855"/>
            </a:xfrm>
            <a:custGeom>
              <a:avLst/>
              <a:gdLst/>
              <a:ahLst/>
              <a:cxnLst/>
              <a:rect l="l" t="t" r="r" b="b"/>
              <a:pathLst>
                <a:path w="2379344" h="871854">
                  <a:moveTo>
                    <a:pt x="2260790" y="0"/>
                  </a:moveTo>
                  <a:lnTo>
                    <a:pt x="118046" y="0"/>
                  </a:lnTo>
                  <a:lnTo>
                    <a:pt x="72100" y="8381"/>
                  </a:lnTo>
                  <a:lnTo>
                    <a:pt x="34577" y="31240"/>
                  </a:lnTo>
                  <a:lnTo>
                    <a:pt x="9277" y="65145"/>
                  </a:lnTo>
                  <a:lnTo>
                    <a:pt x="0" y="106667"/>
                  </a:lnTo>
                  <a:lnTo>
                    <a:pt x="0" y="765187"/>
                  </a:lnTo>
                  <a:lnTo>
                    <a:pt x="9277" y="806709"/>
                  </a:lnTo>
                  <a:lnTo>
                    <a:pt x="34577" y="840614"/>
                  </a:lnTo>
                  <a:lnTo>
                    <a:pt x="72100" y="863473"/>
                  </a:lnTo>
                  <a:lnTo>
                    <a:pt x="118046" y="871854"/>
                  </a:lnTo>
                  <a:lnTo>
                    <a:pt x="2260790" y="871854"/>
                  </a:lnTo>
                  <a:lnTo>
                    <a:pt x="2306736" y="863473"/>
                  </a:lnTo>
                  <a:lnTo>
                    <a:pt x="2344259" y="840614"/>
                  </a:lnTo>
                  <a:lnTo>
                    <a:pt x="2369559" y="806709"/>
                  </a:lnTo>
                  <a:lnTo>
                    <a:pt x="2378836" y="765187"/>
                  </a:lnTo>
                  <a:lnTo>
                    <a:pt x="2378836" y="106667"/>
                  </a:lnTo>
                  <a:lnTo>
                    <a:pt x="2369559" y="65145"/>
                  </a:lnTo>
                  <a:lnTo>
                    <a:pt x="2344259" y="31240"/>
                  </a:lnTo>
                  <a:lnTo>
                    <a:pt x="2306736" y="8381"/>
                  </a:lnTo>
                  <a:lnTo>
                    <a:pt x="2260790" y="0"/>
                  </a:lnTo>
                  <a:close/>
                </a:path>
              </a:pathLst>
            </a:custGeom>
            <a:solidFill>
              <a:srgbClr val="E1F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3720009" y="6273810"/>
              <a:ext cx="2379345" cy="871855"/>
            </a:xfrm>
            <a:custGeom>
              <a:avLst/>
              <a:gdLst/>
              <a:ahLst/>
              <a:cxnLst/>
              <a:rect l="l" t="t" r="r" b="b"/>
              <a:pathLst>
                <a:path w="2379344" h="871854">
                  <a:moveTo>
                    <a:pt x="2378836" y="765187"/>
                  </a:moveTo>
                  <a:lnTo>
                    <a:pt x="2369559" y="806709"/>
                  </a:lnTo>
                  <a:lnTo>
                    <a:pt x="2344259" y="840614"/>
                  </a:lnTo>
                  <a:lnTo>
                    <a:pt x="2306736" y="863473"/>
                  </a:lnTo>
                  <a:lnTo>
                    <a:pt x="2260790" y="871854"/>
                  </a:lnTo>
                  <a:lnTo>
                    <a:pt x="118046" y="871854"/>
                  </a:lnTo>
                  <a:lnTo>
                    <a:pt x="72100" y="863473"/>
                  </a:lnTo>
                  <a:lnTo>
                    <a:pt x="34577" y="840614"/>
                  </a:lnTo>
                  <a:lnTo>
                    <a:pt x="9277" y="806709"/>
                  </a:lnTo>
                  <a:lnTo>
                    <a:pt x="0" y="765187"/>
                  </a:lnTo>
                  <a:lnTo>
                    <a:pt x="0" y="106667"/>
                  </a:lnTo>
                  <a:lnTo>
                    <a:pt x="9277" y="65145"/>
                  </a:lnTo>
                  <a:lnTo>
                    <a:pt x="34577" y="31240"/>
                  </a:lnTo>
                  <a:lnTo>
                    <a:pt x="72100" y="8381"/>
                  </a:lnTo>
                  <a:lnTo>
                    <a:pt x="118046" y="0"/>
                  </a:lnTo>
                  <a:lnTo>
                    <a:pt x="2260790" y="0"/>
                  </a:lnTo>
                  <a:lnTo>
                    <a:pt x="2306736" y="8381"/>
                  </a:lnTo>
                  <a:lnTo>
                    <a:pt x="2344259" y="31240"/>
                  </a:lnTo>
                  <a:lnTo>
                    <a:pt x="2369559" y="65145"/>
                  </a:lnTo>
                  <a:lnTo>
                    <a:pt x="2378836" y="106667"/>
                  </a:lnTo>
                  <a:lnTo>
                    <a:pt x="2378836" y="765187"/>
                  </a:lnTo>
                  <a:close/>
                </a:path>
              </a:pathLst>
            </a:custGeom>
            <a:ln w="12700">
              <a:solidFill>
                <a:srgbClr val="182D4D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3899717" y="6033196"/>
              <a:ext cx="2019300" cy="498475"/>
            </a:xfrm>
            <a:custGeom>
              <a:avLst/>
              <a:gdLst/>
              <a:ahLst/>
              <a:cxnLst/>
              <a:rect l="l" t="t" r="r" b="b"/>
              <a:pathLst>
                <a:path w="2019300" h="498475">
                  <a:moveTo>
                    <a:pt x="1900821" y="0"/>
                  </a:moveTo>
                  <a:lnTo>
                    <a:pt x="118059" y="0"/>
                  </a:lnTo>
                  <a:lnTo>
                    <a:pt x="72105" y="9275"/>
                  </a:lnTo>
                  <a:lnTo>
                    <a:pt x="34578" y="34572"/>
                  </a:lnTo>
                  <a:lnTo>
                    <a:pt x="9277" y="72094"/>
                  </a:lnTo>
                  <a:lnTo>
                    <a:pt x="0" y="118046"/>
                  </a:lnTo>
                  <a:lnTo>
                    <a:pt x="0" y="380098"/>
                  </a:lnTo>
                  <a:lnTo>
                    <a:pt x="9277" y="426050"/>
                  </a:lnTo>
                  <a:lnTo>
                    <a:pt x="34578" y="463572"/>
                  </a:lnTo>
                  <a:lnTo>
                    <a:pt x="72105" y="488869"/>
                  </a:lnTo>
                  <a:lnTo>
                    <a:pt x="118059" y="498144"/>
                  </a:lnTo>
                  <a:lnTo>
                    <a:pt x="1900821" y="498144"/>
                  </a:lnTo>
                  <a:lnTo>
                    <a:pt x="1946773" y="488869"/>
                  </a:lnTo>
                  <a:lnTo>
                    <a:pt x="1984295" y="463572"/>
                  </a:lnTo>
                  <a:lnTo>
                    <a:pt x="2009592" y="426050"/>
                  </a:lnTo>
                  <a:lnTo>
                    <a:pt x="2018868" y="380098"/>
                  </a:lnTo>
                  <a:lnTo>
                    <a:pt x="2018868" y="118046"/>
                  </a:lnTo>
                  <a:lnTo>
                    <a:pt x="2009592" y="72094"/>
                  </a:lnTo>
                  <a:lnTo>
                    <a:pt x="1984295" y="34572"/>
                  </a:lnTo>
                  <a:lnTo>
                    <a:pt x="1946773" y="9275"/>
                  </a:lnTo>
                  <a:lnTo>
                    <a:pt x="1900821" y="0"/>
                  </a:lnTo>
                  <a:close/>
                </a:path>
              </a:pathLst>
            </a:custGeom>
            <a:solidFill>
              <a:srgbClr val="F9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14357213" y="6140394"/>
            <a:ext cx="10534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9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Presidencia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3861715" y="6602852"/>
            <a:ext cx="2123440" cy="3808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16559" marR="5080" indent="-404495" algn="ctr">
              <a:lnSpc>
                <a:spcPct val="103600"/>
              </a:lnSpc>
              <a:spcBef>
                <a:spcPts val="75"/>
              </a:spcBef>
            </a:pPr>
            <a:r>
              <a:rPr sz="1200" spc="-13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Junta</a:t>
            </a:r>
            <a:r>
              <a:rPr sz="1200" spc="-6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6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2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Fiscales</a:t>
            </a:r>
            <a:r>
              <a:rPr sz="1200" spc="-6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Superiores del</a:t>
            </a:r>
            <a:r>
              <a:rPr sz="1200" spc="-6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Distrito </a:t>
            </a:r>
            <a:r>
              <a:rPr sz="1200" spc="-1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3814722" y="8233308"/>
            <a:ext cx="2217420" cy="852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4990" algn="l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Presidencia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marR="5080" indent="-451484" algn="l">
              <a:lnSpc>
                <a:spcPct val="103600"/>
              </a:lnSpc>
              <a:spcBef>
                <a:spcPts val="1840"/>
              </a:spcBef>
            </a:pPr>
            <a:r>
              <a:rPr lang="es-MX" sz="1200" spc="-13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1200" spc="-13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Junta</a:t>
            </a:r>
            <a:r>
              <a:rPr sz="1200" spc="-6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6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2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Fiscales</a:t>
            </a:r>
            <a:r>
              <a:rPr sz="1200" spc="-6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Provinciales </a:t>
            </a:r>
            <a:r>
              <a:rPr sz="1200" spc="-7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1200" spc="-6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spc="-6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sz="1200" spc="-6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Distrito </a:t>
            </a:r>
            <a:r>
              <a:rPr sz="1200" spc="-1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1758207" y="2210037"/>
            <a:ext cx="16840200" cy="5386705"/>
            <a:chOff x="1758207" y="2210037"/>
            <a:chExt cx="16840200" cy="5386705"/>
          </a:xfrm>
        </p:grpSpPr>
        <p:sp>
          <p:nvSpPr>
            <p:cNvPr id="61" name="object 61"/>
            <p:cNvSpPr/>
            <p:nvPr/>
          </p:nvSpPr>
          <p:spPr>
            <a:xfrm>
              <a:off x="3739022" y="2273166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749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862190" y="2273166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749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936822" y="2273166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749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028379" y="2273166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749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875735" y="7285388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749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583094" y="7285388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749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2027702" y="7285388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749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2090425" y="2273166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749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3904863" y="2273166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749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3544716" y="3672959"/>
              <a:ext cx="0" cy="252729"/>
            </a:xfrm>
            <a:custGeom>
              <a:avLst/>
              <a:gdLst/>
              <a:ahLst/>
              <a:cxnLst/>
              <a:rect l="l" t="t" r="r" b="b"/>
              <a:pathLst>
                <a:path h="252729">
                  <a:moveTo>
                    <a:pt x="0" y="0"/>
                  </a:moveTo>
                  <a:lnTo>
                    <a:pt x="0" y="252679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3097704" y="4857242"/>
              <a:ext cx="0" cy="252729"/>
            </a:xfrm>
            <a:custGeom>
              <a:avLst/>
              <a:gdLst/>
              <a:ahLst/>
              <a:cxnLst/>
              <a:rect l="l" t="t" r="r" b="b"/>
              <a:pathLst>
                <a:path h="252729">
                  <a:moveTo>
                    <a:pt x="0" y="0"/>
                  </a:moveTo>
                  <a:lnTo>
                    <a:pt x="0" y="252679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6098846" y="4857242"/>
              <a:ext cx="0" cy="252729"/>
            </a:xfrm>
            <a:custGeom>
              <a:avLst/>
              <a:gdLst/>
              <a:ahLst/>
              <a:cxnLst/>
              <a:rect l="l" t="t" r="r" b="b"/>
              <a:pathLst>
                <a:path h="252729">
                  <a:moveTo>
                    <a:pt x="0" y="0"/>
                  </a:moveTo>
                  <a:lnTo>
                    <a:pt x="0" y="252679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764557" y="2273166"/>
              <a:ext cx="13206730" cy="514984"/>
            </a:xfrm>
            <a:custGeom>
              <a:avLst/>
              <a:gdLst/>
              <a:ahLst/>
              <a:cxnLst/>
              <a:rect l="l" t="t" r="r" b="b"/>
              <a:pathLst>
                <a:path w="13206730" h="514985">
                  <a:moveTo>
                    <a:pt x="0" y="514616"/>
                  </a:moveTo>
                  <a:lnTo>
                    <a:pt x="0" y="118046"/>
                  </a:lnTo>
                  <a:lnTo>
                    <a:pt x="9277" y="72100"/>
                  </a:lnTo>
                  <a:lnTo>
                    <a:pt x="34577" y="34577"/>
                  </a:lnTo>
                  <a:lnTo>
                    <a:pt x="72100" y="9277"/>
                  </a:lnTo>
                  <a:lnTo>
                    <a:pt x="118046" y="0"/>
                  </a:lnTo>
                  <a:lnTo>
                    <a:pt x="13206577" y="0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6070618" y="2210041"/>
              <a:ext cx="2527300" cy="2147570"/>
            </a:xfrm>
            <a:custGeom>
              <a:avLst/>
              <a:gdLst/>
              <a:ahLst/>
              <a:cxnLst/>
              <a:rect l="l" t="t" r="r" b="b"/>
              <a:pathLst>
                <a:path w="2527300" h="2147570">
                  <a:moveTo>
                    <a:pt x="2527236" y="1646008"/>
                  </a:moveTo>
                  <a:lnTo>
                    <a:pt x="2517952" y="1600060"/>
                  </a:lnTo>
                  <a:lnTo>
                    <a:pt x="2492654" y="1562531"/>
                  </a:lnTo>
                  <a:lnTo>
                    <a:pt x="2455138" y="1537233"/>
                  </a:lnTo>
                  <a:lnTo>
                    <a:pt x="2409190" y="1527962"/>
                  </a:lnTo>
                  <a:lnTo>
                    <a:pt x="118046" y="1527962"/>
                  </a:lnTo>
                  <a:lnTo>
                    <a:pt x="72085" y="1537233"/>
                  </a:lnTo>
                  <a:lnTo>
                    <a:pt x="34569" y="1562531"/>
                  </a:lnTo>
                  <a:lnTo>
                    <a:pt x="9271" y="1600060"/>
                  </a:lnTo>
                  <a:lnTo>
                    <a:pt x="0" y="1646008"/>
                  </a:lnTo>
                  <a:lnTo>
                    <a:pt x="0" y="2029104"/>
                  </a:lnTo>
                  <a:lnTo>
                    <a:pt x="9271" y="2075053"/>
                  </a:lnTo>
                  <a:lnTo>
                    <a:pt x="34569" y="2112581"/>
                  </a:lnTo>
                  <a:lnTo>
                    <a:pt x="72085" y="2137867"/>
                  </a:lnTo>
                  <a:lnTo>
                    <a:pt x="118046" y="2147151"/>
                  </a:lnTo>
                  <a:lnTo>
                    <a:pt x="2409190" y="2147151"/>
                  </a:lnTo>
                  <a:lnTo>
                    <a:pt x="2455138" y="2137867"/>
                  </a:lnTo>
                  <a:lnTo>
                    <a:pt x="2492654" y="2112581"/>
                  </a:lnTo>
                  <a:lnTo>
                    <a:pt x="2517952" y="2075053"/>
                  </a:lnTo>
                  <a:lnTo>
                    <a:pt x="2527236" y="2029104"/>
                  </a:lnTo>
                  <a:lnTo>
                    <a:pt x="2527236" y="1646008"/>
                  </a:lnTo>
                  <a:close/>
                </a:path>
                <a:path w="2527300" h="2147570">
                  <a:moveTo>
                    <a:pt x="2527236" y="893965"/>
                  </a:moveTo>
                  <a:lnTo>
                    <a:pt x="2517952" y="848017"/>
                  </a:lnTo>
                  <a:lnTo>
                    <a:pt x="2492654" y="810488"/>
                  </a:lnTo>
                  <a:lnTo>
                    <a:pt x="2455138" y="785190"/>
                  </a:lnTo>
                  <a:lnTo>
                    <a:pt x="2409190" y="775906"/>
                  </a:lnTo>
                  <a:lnTo>
                    <a:pt x="118046" y="775906"/>
                  </a:lnTo>
                  <a:lnTo>
                    <a:pt x="72085" y="785190"/>
                  </a:lnTo>
                  <a:lnTo>
                    <a:pt x="34569" y="810488"/>
                  </a:lnTo>
                  <a:lnTo>
                    <a:pt x="9271" y="848017"/>
                  </a:lnTo>
                  <a:lnTo>
                    <a:pt x="0" y="893965"/>
                  </a:lnTo>
                  <a:lnTo>
                    <a:pt x="0" y="1277061"/>
                  </a:lnTo>
                  <a:lnTo>
                    <a:pt x="9271" y="1323009"/>
                  </a:lnTo>
                  <a:lnTo>
                    <a:pt x="34569" y="1360538"/>
                  </a:lnTo>
                  <a:lnTo>
                    <a:pt x="72085" y="1385836"/>
                  </a:lnTo>
                  <a:lnTo>
                    <a:pt x="118046" y="1395107"/>
                  </a:lnTo>
                  <a:lnTo>
                    <a:pt x="2409190" y="1395107"/>
                  </a:lnTo>
                  <a:lnTo>
                    <a:pt x="2455138" y="1385836"/>
                  </a:lnTo>
                  <a:lnTo>
                    <a:pt x="2492654" y="1360538"/>
                  </a:lnTo>
                  <a:lnTo>
                    <a:pt x="2517952" y="1323009"/>
                  </a:lnTo>
                  <a:lnTo>
                    <a:pt x="2527236" y="1277061"/>
                  </a:lnTo>
                  <a:lnTo>
                    <a:pt x="2527236" y="893965"/>
                  </a:lnTo>
                  <a:close/>
                </a:path>
                <a:path w="2527300" h="2147570">
                  <a:moveTo>
                    <a:pt x="2527236" y="118059"/>
                  </a:moveTo>
                  <a:lnTo>
                    <a:pt x="2517952" y="72110"/>
                  </a:lnTo>
                  <a:lnTo>
                    <a:pt x="2492654" y="34582"/>
                  </a:lnTo>
                  <a:lnTo>
                    <a:pt x="2455138" y="9283"/>
                  </a:lnTo>
                  <a:lnTo>
                    <a:pt x="2409190" y="0"/>
                  </a:lnTo>
                  <a:lnTo>
                    <a:pt x="118046" y="0"/>
                  </a:lnTo>
                  <a:lnTo>
                    <a:pt x="72085" y="9283"/>
                  </a:lnTo>
                  <a:lnTo>
                    <a:pt x="34569" y="34582"/>
                  </a:lnTo>
                  <a:lnTo>
                    <a:pt x="9271" y="72110"/>
                  </a:lnTo>
                  <a:lnTo>
                    <a:pt x="0" y="118059"/>
                  </a:lnTo>
                  <a:lnTo>
                    <a:pt x="0" y="501154"/>
                  </a:lnTo>
                  <a:lnTo>
                    <a:pt x="9271" y="547103"/>
                  </a:lnTo>
                  <a:lnTo>
                    <a:pt x="34569" y="584631"/>
                  </a:lnTo>
                  <a:lnTo>
                    <a:pt x="72085" y="609930"/>
                  </a:lnTo>
                  <a:lnTo>
                    <a:pt x="118046" y="619201"/>
                  </a:lnTo>
                  <a:lnTo>
                    <a:pt x="2409190" y="619201"/>
                  </a:lnTo>
                  <a:lnTo>
                    <a:pt x="2455138" y="609930"/>
                  </a:lnTo>
                  <a:lnTo>
                    <a:pt x="2492654" y="584631"/>
                  </a:lnTo>
                  <a:lnTo>
                    <a:pt x="2517952" y="547103"/>
                  </a:lnTo>
                  <a:lnTo>
                    <a:pt x="2527236" y="501154"/>
                  </a:lnTo>
                  <a:lnTo>
                    <a:pt x="2527236" y="118059"/>
                  </a:lnTo>
                  <a:close/>
                </a:path>
              </a:pathLst>
            </a:custGeom>
            <a:solidFill>
              <a:srgbClr val="AFD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16342779" y="2294873"/>
            <a:ext cx="1984375" cy="3808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294640">
              <a:lnSpc>
                <a:spcPct val="103600"/>
              </a:lnSpc>
              <a:spcBef>
                <a:spcPts val="75"/>
              </a:spcBef>
            </a:pPr>
            <a:r>
              <a:rPr sz="1200" spc="-8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Oﬁcina</a:t>
            </a:r>
            <a:r>
              <a:rPr sz="1200" spc="-5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3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</a:t>
            </a:r>
            <a:r>
              <a:rPr sz="1200" spc="-4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3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12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</a:t>
            </a:r>
            <a:r>
              <a:rPr sz="1200" spc="-3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1200" spc="-3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NCPP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6438950" y="3093901"/>
            <a:ext cx="1818639" cy="3808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12420" marR="5080" indent="-300355">
              <a:lnSpc>
                <a:spcPct val="103600"/>
              </a:lnSpc>
              <a:spcBef>
                <a:spcPts val="75"/>
              </a:spcBef>
            </a:pPr>
            <a:r>
              <a:rPr sz="1200" spc="-8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Oﬁcina</a:t>
            </a:r>
            <a:r>
              <a:rPr sz="1200" spc="-6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5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6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Observatorio </a:t>
            </a:r>
            <a:r>
              <a:rPr sz="12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7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Criminalidad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6194620" y="3844687"/>
            <a:ext cx="2280920" cy="3808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04800" marR="5080" indent="-292100" algn="ctr">
              <a:lnSpc>
                <a:spcPct val="103600"/>
              </a:lnSpc>
              <a:spcBef>
                <a:spcPts val="75"/>
              </a:spcBef>
            </a:pPr>
            <a:r>
              <a:rPr sz="1200" spc="-8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Oﬁcina</a:t>
            </a:r>
            <a:r>
              <a:rPr sz="1200" spc="-6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5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</a:t>
            </a:r>
            <a:r>
              <a:rPr sz="1200" spc="-5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Estratégico </a:t>
            </a:r>
            <a:r>
              <a:rPr sz="1200" spc="-8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</a:t>
            </a:r>
            <a:r>
              <a:rPr sz="1200" spc="-6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200" spc="-6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Criminalidad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10733296" y="3666611"/>
            <a:ext cx="4239895" cy="544830"/>
            <a:chOff x="10733296" y="3666611"/>
            <a:chExt cx="4239895" cy="544830"/>
          </a:xfrm>
        </p:grpSpPr>
        <p:sp>
          <p:nvSpPr>
            <p:cNvPr id="79" name="object 79"/>
            <p:cNvSpPr/>
            <p:nvPr/>
          </p:nvSpPr>
          <p:spPr>
            <a:xfrm>
              <a:off x="11436497" y="3672961"/>
              <a:ext cx="3530600" cy="252729"/>
            </a:xfrm>
            <a:custGeom>
              <a:avLst/>
              <a:gdLst/>
              <a:ahLst/>
              <a:cxnLst/>
              <a:rect l="l" t="t" r="r" b="b"/>
              <a:pathLst>
                <a:path w="3530600" h="252729">
                  <a:moveTo>
                    <a:pt x="0" y="252679"/>
                  </a:moveTo>
                  <a:lnTo>
                    <a:pt x="0" y="52463"/>
                  </a:lnTo>
                  <a:lnTo>
                    <a:pt x="4123" y="32039"/>
                  </a:lnTo>
                  <a:lnTo>
                    <a:pt x="15368" y="15363"/>
                  </a:lnTo>
                  <a:lnTo>
                    <a:pt x="32045" y="4121"/>
                  </a:lnTo>
                  <a:lnTo>
                    <a:pt x="52463" y="0"/>
                  </a:lnTo>
                  <a:lnTo>
                    <a:pt x="3530269" y="0"/>
                  </a:lnTo>
                </a:path>
              </a:pathLst>
            </a:custGeom>
            <a:ln w="12699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733296" y="3813571"/>
              <a:ext cx="1643380" cy="397510"/>
            </a:xfrm>
            <a:custGeom>
              <a:avLst/>
              <a:gdLst/>
              <a:ahLst/>
              <a:cxnLst/>
              <a:rect l="l" t="t" r="r" b="b"/>
              <a:pathLst>
                <a:path w="1643379" h="397510">
                  <a:moveTo>
                    <a:pt x="1564144" y="0"/>
                  </a:moveTo>
                  <a:lnTo>
                    <a:pt x="78689" y="0"/>
                  </a:lnTo>
                  <a:lnTo>
                    <a:pt x="48059" y="6183"/>
                  </a:lnTo>
                  <a:lnTo>
                    <a:pt x="23047" y="23047"/>
                  </a:lnTo>
                  <a:lnTo>
                    <a:pt x="6183" y="48059"/>
                  </a:lnTo>
                  <a:lnTo>
                    <a:pt x="0" y="78689"/>
                  </a:lnTo>
                  <a:lnTo>
                    <a:pt x="0" y="318655"/>
                  </a:lnTo>
                  <a:lnTo>
                    <a:pt x="6183" y="349287"/>
                  </a:lnTo>
                  <a:lnTo>
                    <a:pt x="23047" y="374303"/>
                  </a:lnTo>
                  <a:lnTo>
                    <a:pt x="48059" y="391171"/>
                  </a:lnTo>
                  <a:lnTo>
                    <a:pt x="78689" y="397357"/>
                  </a:lnTo>
                  <a:lnTo>
                    <a:pt x="1564144" y="397357"/>
                  </a:lnTo>
                  <a:lnTo>
                    <a:pt x="1594781" y="391171"/>
                  </a:lnTo>
                  <a:lnTo>
                    <a:pt x="1619797" y="374303"/>
                  </a:lnTo>
                  <a:lnTo>
                    <a:pt x="1636662" y="349287"/>
                  </a:lnTo>
                  <a:lnTo>
                    <a:pt x="1642846" y="318655"/>
                  </a:lnTo>
                  <a:lnTo>
                    <a:pt x="1642846" y="78689"/>
                  </a:lnTo>
                  <a:lnTo>
                    <a:pt x="1636662" y="48059"/>
                  </a:lnTo>
                  <a:lnTo>
                    <a:pt x="1619797" y="23047"/>
                  </a:lnTo>
                  <a:lnTo>
                    <a:pt x="1594781" y="6183"/>
                  </a:lnTo>
                  <a:lnTo>
                    <a:pt x="1564144" y="0"/>
                  </a:lnTo>
                  <a:close/>
                </a:path>
              </a:pathLst>
            </a:custGeom>
            <a:solidFill>
              <a:srgbClr val="AFD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10870369" y="3884791"/>
            <a:ext cx="1330960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1200" spc="-10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Gerencia</a:t>
            </a:r>
            <a:r>
              <a:rPr sz="1200" spc="-3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1711813" y="1014258"/>
            <a:ext cx="1833880" cy="610235"/>
          </a:xfrm>
          <a:custGeom>
            <a:avLst/>
            <a:gdLst/>
            <a:ahLst/>
            <a:cxnLst/>
            <a:rect l="l" t="t" r="r" b="b"/>
            <a:pathLst>
              <a:path w="1833880" h="610235">
                <a:moveTo>
                  <a:pt x="1713331" y="0"/>
                </a:moveTo>
                <a:lnTo>
                  <a:pt x="120091" y="0"/>
                </a:lnTo>
                <a:lnTo>
                  <a:pt x="73348" y="9436"/>
                </a:lnTo>
                <a:lnTo>
                  <a:pt x="35175" y="35171"/>
                </a:lnTo>
                <a:lnTo>
                  <a:pt x="9438" y="73343"/>
                </a:lnTo>
                <a:lnTo>
                  <a:pt x="0" y="120091"/>
                </a:lnTo>
                <a:lnTo>
                  <a:pt x="0" y="489839"/>
                </a:lnTo>
                <a:lnTo>
                  <a:pt x="9438" y="536581"/>
                </a:lnTo>
                <a:lnTo>
                  <a:pt x="35175" y="574754"/>
                </a:lnTo>
                <a:lnTo>
                  <a:pt x="73348" y="600492"/>
                </a:lnTo>
                <a:lnTo>
                  <a:pt x="120091" y="609930"/>
                </a:lnTo>
                <a:lnTo>
                  <a:pt x="1713331" y="609930"/>
                </a:lnTo>
                <a:lnTo>
                  <a:pt x="1760074" y="600492"/>
                </a:lnTo>
                <a:lnTo>
                  <a:pt x="1798246" y="574754"/>
                </a:lnTo>
                <a:lnTo>
                  <a:pt x="1823984" y="536581"/>
                </a:lnTo>
                <a:lnTo>
                  <a:pt x="1833422" y="489839"/>
                </a:lnTo>
                <a:lnTo>
                  <a:pt x="1833422" y="120091"/>
                </a:lnTo>
                <a:lnTo>
                  <a:pt x="1823984" y="73343"/>
                </a:lnTo>
                <a:lnTo>
                  <a:pt x="1798246" y="35171"/>
                </a:lnTo>
                <a:lnTo>
                  <a:pt x="1760074" y="9436"/>
                </a:lnTo>
                <a:lnTo>
                  <a:pt x="1713331" y="0"/>
                </a:lnTo>
                <a:close/>
              </a:path>
            </a:pathLst>
          </a:custGeom>
          <a:solidFill>
            <a:srgbClr val="5757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12120437" y="1113326"/>
            <a:ext cx="1016635" cy="3936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34315" marR="5080" indent="-222250" algn="ctr">
              <a:lnSpc>
                <a:spcPct val="103600"/>
              </a:lnSpc>
              <a:spcBef>
                <a:spcPts val="75"/>
              </a:spcBef>
            </a:pPr>
            <a:r>
              <a:rPr lang="es-PE" sz="1200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Procuraduría</a:t>
            </a:r>
          </a:p>
          <a:p>
            <a:pPr marL="234315" marR="5080" indent="-222250" algn="ctr">
              <a:lnSpc>
                <a:spcPct val="103600"/>
              </a:lnSpc>
              <a:spcBef>
                <a:spcPts val="75"/>
              </a:spcBef>
            </a:pPr>
            <a:r>
              <a:rPr sz="1200" spc="-1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326753" y="1014258"/>
            <a:ext cx="17485995" cy="5701030"/>
            <a:chOff x="326753" y="1014258"/>
            <a:chExt cx="17485995" cy="5701030"/>
          </a:xfrm>
        </p:grpSpPr>
        <p:sp>
          <p:nvSpPr>
            <p:cNvPr id="85" name="object 85"/>
            <p:cNvSpPr/>
            <p:nvPr/>
          </p:nvSpPr>
          <p:spPr>
            <a:xfrm>
              <a:off x="10028379" y="4857248"/>
              <a:ext cx="7778115" cy="321945"/>
            </a:xfrm>
            <a:custGeom>
              <a:avLst/>
              <a:gdLst/>
              <a:ahLst/>
              <a:cxnLst/>
              <a:rect l="l" t="t" r="r" b="b"/>
              <a:pathLst>
                <a:path w="7778115" h="321945">
                  <a:moveTo>
                    <a:pt x="0" y="263461"/>
                  </a:moveTo>
                  <a:lnTo>
                    <a:pt x="0" y="65582"/>
                  </a:lnTo>
                  <a:lnTo>
                    <a:pt x="5035" y="40055"/>
                  </a:lnTo>
                  <a:lnTo>
                    <a:pt x="18767" y="19208"/>
                  </a:lnTo>
                  <a:lnTo>
                    <a:pt x="39133" y="5153"/>
                  </a:lnTo>
                  <a:lnTo>
                    <a:pt x="64071" y="0"/>
                  </a:lnTo>
                  <a:lnTo>
                    <a:pt x="7713776" y="0"/>
                  </a:lnTo>
                  <a:lnTo>
                    <a:pt x="7738714" y="5153"/>
                  </a:lnTo>
                  <a:lnTo>
                    <a:pt x="7759080" y="19208"/>
                  </a:lnTo>
                  <a:lnTo>
                    <a:pt x="7772812" y="40055"/>
                  </a:lnTo>
                  <a:lnTo>
                    <a:pt x="7777848" y="65582"/>
                  </a:lnTo>
                  <a:lnTo>
                    <a:pt x="7777848" y="321678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33103" y="1339546"/>
              <a:ext cx="8148320" cy="5368925"/>
            </a:xfrm>
            <a:custGeom>
              <a:avLst/>
              <a:gdLst/>
              <a:ahLst/>
              <a:cxnLst/>
              <a:rect l="l" t="t" r="r" b="b"/>
              <a:pathLst>
                <a:path w="8148320" h="5368925">
                  <a:moveTo>
                    <a:pt x="5718187" y="5368772"/>
                  </a:moveTo>
                  <a:lnTo>
                    <a:pt x="237858" y="5368772"/>
                  </a:lnTo>
                  <a:lnTo>
                    <a:pt x="189920" y="5363976"/>
                  </a:lnTo>
                  <a:lnTo>
                    <a:pt x="145271" y="5350219"/>
                  </a:lnTo>
                  <a:lnTo>
                    <a:pt x="104868" y="5328451"/>
                  </a:lnTo>
                  <a:lnTo>
                    <a:pt x="69665" y="5299622"/>
                  </a:lnTo>
                  <a:lnTo>
                    <a:pt x="40621" y="5264681"/>
                  </a:lnTo>
                  <a:lnTo>
                    <a:pt x="18691" y="5224577"/>
                  </a:lnTo>
                  <a:lnTo>
                    <a:pt x="4832" y="5180260"/>
                  </a:lnTo>
                  <a:lnTo>
                    <a:pt x="0" y="5132679"/>
                  </a:lnTo>
                  <a:lnTo>
                    <a:pt x="0" y="236105"/>
                  </a:lnTo>
                  <a:lnTo>
                    <a:pt x="4832" y="188524"/>
                  </a:lnTo>
                  <a:lnTo>
                    <a:pt x="18691" y="144205"/>
                  </a:lnTo>
                  <a:lnTo>
                    <a:pt x="40621" y="104099"/>
                  </a:lnTo>
                  <a:lnTo>
                    <a:pt x="69665" y="69156"/>
                  </a:lnTo>
                  <a:lnTo>
                    <a:pt x="104868" y="40324"/>
                  </a:lnTo>
                  <a:lnTo>
                    <a:pt x="145271" y="18555"/>
                  </a:lnTo>
                  <a:lnTo>
                    <a:pt x="189920" y="4797"/>
                  </a:lnTo>
                  <a:lnTo>
                    <a:pt x="237858" y="0"/>
                  </a:lnTo>
                  <a:lnTo>
                    <a:pt x="8148154" y="0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660678" y="1014258"/>
              <a:ext cx="1833880" cy="610235"/>
            </a:xfrm>
            <a:custGeom>
              <a:avLst/>
              <a:gdLst/>
              <a:ahLst/>
              <a:cxnLst/>
              <a:rect l="l" t="t" r="r" b="b"/>
              <a:pathLst>
                <a:path w="1833879" h="610235">
                  <a:moveTo>
                    <a:pt x="1713331" y="0"/>
                  </a:moveTo>
                  <a:lnTo>
                    <a:pt x="120091" y="0"/>
                  </a:lnTo>
                  <a:lnTo>
                    <a:pt x="73348" y="9436"/>
                  </a:lnTo>
                  <a:lnTo>
                    <a:pt x="35175" y="35171"/>
                  </a:lnTo>
                  <a:lnTo>
                    <a:pt x="9438" y="73343"/>
                  </a:lnTo>
                  <a:lnTo>
                    <a:pt x="0" y="120091"/>
                  </a:lnTo>
                  <a:lnTo>
                    <a:pt x="0" y="489839"/>
                  </a:lnTo>
                  <a:lnTo>
                    <a:pt x="9438" y="536581"/>
                  </a:lnTo>
                  <a:lnTo>
                    <a:pt x="35175" y="574754"/>
                  </a:lnTo>
                  <a:lnTo>
                    <a:pt x="73348" y="600492"/>
                  </a:lnTo>
                  <a:lnTo>
                    <a:pt x="120091" y="609930"/>
                  </a:lnTo>
                  <a:lnTo>
                    <a:pt x="1713331" y="609930"/>
                  </a:lnTo>
                  <a:lnTo>
                    <a:pt x="1760074" y="600492"/>
                  </a:lnTo>
                  <a:lnTo>
                    <a:pt x="1798246" y="574754"/>
                  </a:lnTo>
                  <a:lnTo>
                    <a:pt x="1823984" y="536581"/>
                  </a:lnTo>
                  <a:lnTo>
                    <a:pt x="1833422" y="489839"/>
                  </a:lnTo>
                  <a:lnTo>
                    <a:pt x="1833422" y="120091"/>
                  </a:lnTo>
                  <a:lnTo>
                    <a:pt x="1823984" y="73343"/>
                  </a:lnTo>
                  <a:lnTo>
                    <a:pt x="1798246" y="35171"/>
                  </a:lnTo>
                  <a:lnTo>
                    <a:pt x="1760074" y="9436"/>
                  </a:lnTo>
                  <a:lnTo>
                    <a:pt x="1713331" y="0"/>
                  </a:lnTo>
                  <a:close/>
                </a:path>
              </a:pathLst>
            </a:custGeom>
            <a:solidFill>
              <a:srgbClr val="5757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7844966" y="1113326"/>
            <a:ext cx="1483995" cy="3936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46710" marR="5080" indent="-334645" algn="ctr">
              <a:lnSpc>
                <a:spcPct val="103600"/>
              </a:lnSpc>
              <a:spcBef>
                <a:spcPts val="75"/>
              </a:spcBef>
            </a:pPr>
            <a:r>
              <a:rPr sz="1200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Autoridad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 </a:t>
            </a:r>
            <a:endParaRPr lang="es-MX" sz="1200" spc="-7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710" marR="5080" indent="-334645" algn="ctr">
              <a:lnSpc>
                <a:spcPct val="103600"/>
              </a:lnSpc>
              <a:spcBef>
                <a:spcPts val="75"/>
              </a:spcBef>
            </a:pP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1200" spc="-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8798822" y="6701969"/>
            <a:ext cx="7244715" cy="1264285"/>
            <a:chOff x="8798822" y="6701969"/>
            <a:chExt cx="7244715" cy="1264285"/>
          </a:xfrm>
        </p:grpSpPr>
        <p:sp>
          <p:nvSpPr>
            <p:cNvPr id="90" name="object 90"/>
            <p:cNvSpPr/>
            <p:nvPr/>
          </p:nvSpPr>
          <p:spPr>
            <a:xfrm>
              <a:off x="8805172" y="6708319"/>
              <a:ext cx="4914900" cy="0"/>
            </a:xfrm>
            <a:custGeom>
              <a:avLst/>
              <a:gdLst/>
              <a:ahLst/>
              <a:cxnLst/>
              <a:rect l="l" t="t" r="r" b="b"/>
              <a:pathLst>
                <a:path w="4914900">
                  <a:moveTo>
                    <a:pt x="0" y="0"/>
                  </a:moveTo>
                  <a:lnTo>
                    <a:pt x="4914836" y="0"/>
                  </a:lnTo>
                </a:path>
              </a:pathLst>
            </a:custGeom>
            <a:ln w="12700">
              <a:solidFill>
                <a:srgbClr val="182D4D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4062467" y="7511459"/>
              <a:ext cx="1974214" cy="448309"/>
            </a:xfrm>
            <a:custGeom>
              <a:avLst/>
              <a:gdLst/>
              <a:ahLst/>
              <a:cxnLst/>
              <a:rect l="l" t="t" r="r" b="b"/>
              <a:pathLst>
                <a:path w="1974215" h="448309">
                  <a:moveTo>
                    <a:pt x="1873669" y="0"/>
                  </a:moveTo>
                  <a:lnTo>
                    <a:pt x="100533" y="0"/>
                  </a:lnTo>
                  <a:lnTo>
                    <a:pt x="61400" y="7984"/>
                  </a:lnTo>
                  <a:lnTo>
                    <a:pt x="29444" y="29759"/>
                  </a:lnTo>
                  <a:lnTo>
                    <a:pt x="7900" y="62054"/>
                  </a:lnTo>
                  <a:lnTo>
                    <a:pt x="0" y="101600"/>
                  </a:lnTo>
                  <a:lnTo>
                    <a:pt x="0" y="346608"/>
                  </a:lnTo>
                  <a:lnTo>
                    <a:pt x="7900" y="386154"/>
                  </a:lnTo>
                  <a:lnTo>
                    <a:pt x="29444" y="418449"/>
                  </a:lnTo>
                  <a:lnTo>
                    <a:pt x="61400" y="440223"/>
                  </a:lnTo>
                  <a:lnTo>
                    <a:pt x="100533" y="448208"/>
                  </a:lnTo>
                  <a:lnTo>
                    <a:pt x="1873669" y="448208"/>
                  </a:lnTo>
                  <a:lnTo>
                    <a:pt x="1912801" y="440223"/>
                  </a:lnTo>
                  <a:lnTo>
                    <a:pt x="1944757" y="418449"/>
                  </a:lnTo>
                  <a:lnTo>
                    <a:pt x="1966302" y="386154"/>
                  </a:lnTo>
                  <a:lnTo>
                    <a:pt x="1974202" y="346608"/>
                  </a:lnTo>
                  <a:lnTo>
                    <a:pt x="1974202" y="101600"/>
                  </a:lnTo>
                  <a:lnTo>
                    <a:pt x="1966302" y="62054"/>
                  </a:lnTo>
                  <a:lnTo>
                    <a:pt x="1944757" y="29759"/>
                  </a:lnTo>
                  <a:lnTo>
                    <a:pt x="1912801" y="7984"/>
                  </a:lnTo>
                  <a:lnTo>
                    <a:pt x="1873669" y="0"/>
                  </a:lnTo>
                  <a:close/>
                </a:path>
              </a:pathLst>
            </a:custGeom>
            <a:solidFill>
              <a:srgbClr val="E1F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4062467" y="7511459"/>
              <a:ext cx="1974214" cy="448309"/>
            </a:xfrm>
            <a:custGeom>
              <a:avLst/>
              <a:gdLst/>
              <a:ahLst/>
              <a:cxnLst/>
              <a:rect l="l" t="t" r="r" b="b"/>
              <a:pathLst>
                <a:path w="1974215" h="448309">
                  <a:moveTo>
                    <a:pt x="1974202" y="346608"/>
                  </a:moveTo>
                  <a:lnTo>
                    <a:pt x="1966302" y="386154"/>
                  </a:lnTo>
                  <a:lnTo>
                    <a:pt x="1944757" y="418449"/>
                  </a:lnTo>
                  <a:lnTo>
                    <a:pt x="1912801" y="440223"/>
                  </a:lnTo>
                  <a:lnTo>
                    <a:pt x="1873669" y="448208"/>
                  </a:lnTo>
                  <a:lnTo>
                    <a:pt x="100533" y="448208"/>
                  </a:lnTo>
                  <a:lnTo>
                    <a:pt x="61400" y="440223"/>
                  </a:lnTo>
                  <a:lnTo>
                    <a:pt x="29444" y="418449"/>
                  </a:lnTo>
                  <a:lnTo>
                    <a:pt x="7900" y="386154"/>
                  </a:lnTo>
                  <a:lnTo>
                    <a:pt x="0" y="346608"/>
                  </a:lnTo>
                  <a:lnTo>
                    <a:pt x="0" y="101600"/>
                  </a:lnTo>
                  <a:lnTo>
                    <a:pt x="7900" y="62054"/>
                  </a:lnTo>
                  <a:lnTo>
                    <a:pt x="29444" y="29759"/>
                  </a:lnTo>
                  <a:lnTo>
                    <a:pt x="61400" y="7984"/>
                  </a:lnTo>
                  <a:lnTo>
                    <a:pt x="100533" y="0"/>
                  </a:lnTo>
                  <a:lnTo>
                    <a:pt x="1873669" y="0"/>
                  </a:lnTo>
                  <a:lnTo>
                    <a:pt x="1912801" y="7984"/>
                  </a:lnTo>
                  <a:lnTo>
                    <a:pt x="1944757" y="29759"/>
                  </a:lnTo>
                  <a:lnTo>
                    <a:pt x="1966302" y="62054"/>
                  </a:lnTo>
                  <a:lnTo>
                    <a:pt x="1974202" y="101600"/>
                  </a:lnTo>
                  <a:lnTo>
                    <a:pt x="1974202" y="346608"/>
                  </a:lnTo>
                  <a:close/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3991126" y="7464510"/>
              <a:ext cx="1974214" cy="448309"/>
            </a:xfrm>
            <a:custGeom>
              <a:avLst/>
              <a:gdLst/>
              <a:ahLst/>
              <a:cxnLst/>
              <a:rect l="l" t="t" r="r" b="b"/>
              <a:pathLst>
                <a:path w="1974215" h="448309">
                  <a:moveTo>
                    <a:pt x="1873669" y="0"/>
                  </a:moveTo>
                  <a:lnTo>
                    <a:pt x="100533" y="0"/>
                  </a:lnTo>
                  <a:lnTo>
                    <a:pt x="61400" y="7984"/>
                  </a:lnTo>
                  <a:lnTo>
                    <a:pt x="29444" y="29759"/>
                  </a:lnTo>
                  <a:lnTo>
                    <a:pt x="7900" y="62054"/>
                  </a:lnTo>
                  <a:lnTo>
                    <a:pt x="0" y="101599"/>
                  </a:lnTo>
                  <a:lnTo>
                    <a:pt x="0" y="346608"/>
                  </a:lnTo>
                  <a:lnTo>
                    <a:pt x="7900" y="386154"/>
                  </a:lnTo>
                  <a:lnTo>
                    <a:pt x="29444" y="418449"/>
                  </a:lnTo>
                  <a:lnTo>
                    <a:pt x="61400" y="440223"/>
                  </a:lnTo>
                  <a:lnTo>
                    <a:pt x="100533" y="448208"/>
                  </a:lnTo>
                  <a:lnTo>
                    <a:pt x="1873669" y="448208"/>
                  </a:lnTo>
                  <a:lnTo>
                    <a:pt x="1912801" y="440223"/>
                  </a:lnTo>
                  <a:lnTo>
                    <a:pt x="1944757" y="418449"/>
                  </a:lnTo>
                  <a:lnTo>
                    <a:pt x="1966302" y="386154"/>
                  </a:lnTo>
                  <a:lnTo>
                    <a:pt x="1974202" y="346608"/>
                  </a:lnTo>
                  <a:lnTo>
                    <a:pt x="1974202" y="101599"/>
                  </a:lnTo>
                  <a:lnTo>
                    <a:pt x="1966302" y="62054"/>
                  </a:lnTo>
                  <a:lnTo>
                    <a:pt x="1944757" y="29759"/>
                  </a:lnTo>
                  <a:lnTo>
                    <a:pt x="1912801" y="7984"/>
                  </a:lnTo>
                  <a:lnTo>
                    <a:pt x="1873669" y="0"/>
                  </a:lnTo>
                  <a:close/>
                </a:path>
              </a:pathLst>
            </a:custGeom>
            <a:solidFill>
              <a:srgbClr val="E1F2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3991126" y="7464510"/>
              <a:ext cx="1974214" cy="448309"/>
            </a:xfrm>
            <a:custGeom>
              <a:avLst/>
              <a:gdLst/>
              <a:ahLst/>
              <a:cxnLst/>
              <a:rect l="l" t="t" r="r" b="b"/>
              <a:pathLst>
                <a:path w="1974215" h="448309">
                  <a:moveTo>
                    <a:pt x="1974202" y="346608"/>
                  </a:moveTo>
                  <a:lnTo>
                    <a:pt x="1966302" y="386154"/>
                  </a:lnTo>
                  <a:lnTo>
                    <a:pt x="1944757" y="418449"/>
                  </a:lnTo>
                  <a:lnTo>
                    <a:pt x="1912801" y="440223"/>
                  </a:lnTo>
                  <a:lnTo>
                    <a:pt x="1873669" y="448208"/>
                  </a:lnTo>
                  <a:lnTo>
                    <a:pt x="100533" y="448208"/>
                  </a:lnTo>
                  <a:lnTo>
                    <a:pt x="61400" y="440223"/>
                  </a:lnTo>
                  <a:lnTo>
                    <a:pt x="29444" y="418449"/>
                  </a:lnTo>
                  <a:lnTo>
                    <a:pt x="7900" y="386154"/>
                  </a:lnTo>
                  <a:lnTo>
                    <a:pt x="0" y="346608"/>
                  </a:lnTo>
                  <a:lnTo>
                    <a:pt x="0" y="101599"/>
                  </a:lnTo>
                  <a:lnTo>
                    <a:pt x="7900" y="62054"/>
                  </a:lnTo>
                  <a:lnTo>
                    <a:pt x="29444" y="29759"/>
                  </a:lnTo>
                  <a:lnTo>
                    <a:pt x="61400" y="7984"/>
                  </a:lnTo>
                  <a:lnTo>
                    <a:pt x="100533" y="0"/>
                  </a:lnTo>
                  <a:lnTo>
                    <a:pt x="1873669" y="0"/>
                  </a:lnTo>
                  <a:lnTo>
                    <a:pt x="1912801" y="7984"/>
                  </a:lnTo>
                  <a:lnTo>
                    <a:pt x="1944757" y="29759"/>
                  </a:lnTo>
                  <a:lnTo>
                    <a:pt x="1966302" y="62054"/>
                  </a:lnTo>
                  <a:lnTo>
                    <a:pt x="1974202" y="101599"/>
                  </a:lnTo>
                  <a:lnTo>
                    <a:pt x="1974202" y="346608"/>
                  </a:lnTo>
                  <a:close/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3923390" y="7435385"/>
              <a:ext cx="1995805" cy="448309"/>
            </a:xfrm>
            <a:custGeom>
              <a:avLst/>
              <a:gdLst/>
              <a:ahLst/>
              <a:cxnLst/>
              <a:rect l="l" t="t" r="r" b="b"/>
              <a:pathLst>
                <a:path w="1995805" h="448309">
                  <a:moveTo>
                    <a:pt x="1893595" y="0"/>
                  </a:moveTo>
                  <a:lnTo>
                    <a:pt x="101600" y="0"/>
                  </a:lnTo>
                  <a:lnTo>
                    <a:pt x="62054" y="7984"/>
                  </a:lnTo>
                  <a:lnTo>
                    <a:pt x="29759" y="29759"/>
                  </a:lnTo>
                  <a:lnTo>
                    <a:pt x="7984" y="62054"/>
                  </a:lnTo>
                  <a:lnTo>
                    <a:pt x="0" y="101600"/>
                  </a:lnTo>
                  <a:lnTo>
                    <a:pt x="0" y="346608"/>
                  </a:lnTo>
                  <a:lnTo>
                    <a:pt x="7984" y="386154"/>
                  </a:lnTo>
                  <a:lnTo>
                    <a:pt x="29759" y="418449"/>
                  </a:lnTo>
                  <a:lnTo>
                    <a:pt x="62054" y="440223"/>
                  </a:lnTo>
                  <a:lnTo>
                    <a:pt x="101600" y="448208"/>
                  </a:lnTo>
                  <a:lnTo>
                    <a:pt x="1893595" y="448208"/>
                  </a:lnTo>
                  <a:lnTo>
                    <a:pt x="1933141" y="440223"/>
                  </a:lnTo>
                  <a:lnTo>
                    <a:pt x="1965436" y="418449"/>
                  </a:lnTo>
                  <a:lnTo>
                    <a:pt x="1987210" y="386154"/>
                  </a:lnTo>
                  <a:lnTo>
                    <a:pt x="1995195" y="346608"/>
                  </a:lnTo>
                  <a:lnTo>
                    <a:pt x="1995195" y="101600"/>
                  </a:lnTo>
                  <a:lnTo>
                    <a:pt x="1987210" y="62054"/>
                  </a:lnTo>
                  <a:lnTo>
                    <a:pt x="1965436" y="29759"/>
                  </a:lnTo>
                  <a:lnTo>
                    <a:pt x="1933141" y="7984"/>
                  </a:lnTo>
                  <a:lnTo>
                    <a:pt x="1893595" y="0"/>
                  </a:lnTo>
                  <a:close/>
                </a:path>
              </a:pathLst>
            </a:custGeom>
            <a:solidFill>
              <a:srgbClr val="182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14170545" y="7534813"/>
            <a:ext cx="1502410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1200" spc="-11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Fiscalías</a:t>
            </a:r>
            <a:r>
              <a:rPr sz="12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Superiores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5876010" y="7481709"/>
            <a:ext cx="7052309" cy="638810"/>
          </a:xfrm>
          <a:custGeom>
            <a:avLst/>
            <a:gdLst/>
            <a:ahLst/>
            <a:cxnLst/>
            <a:rect l="l" t="t" r="r" b="b"/>
            <a:pathLst>
              <a:path w="7052309" h="638809">
                <a:moveTo>
                  <a:pt x="2047786" y="131343"/>
                </a:moveTo>
                <a:lnTo>
                  <a:pt x="2039797" y="80213"/>
                </a:lnTo>
                <a:lnTo>
                  <a:pt x="2018017" y="38468"/>
                </a:lnTo>
                <a:lnTo>
                  <a:pt x="1985721" y="10325"/>
                </a:lnTo>
                <a:lnTo>
                  <a:pt x="1946186" y="0"/>
                </a:lnTo>
                <a:lnTo>
                  <a:pt x="101600" y="0"/>
                </a:lnTo>
                <a:lnTo>
                  <a:pt x="62039" y="10325"/>
                </a:lnTo>
                <a:lnTo>
                  <a:pt x="29743" y="38468"/>
                </a:lnTo>
                <a:lnTo>
                  <a:pt x="7975" y="80213"/>
                </a:lnTo>
                <a:lnTo>
                  <a:pt x="0" y="131343"/>
                </a:lnTo>
                <a:lnTo>
                  <a:pt x="0" y="498678"/>
                </a:lnTo>
                <a:lnTo>
                  <a:pt x="7975" y="549808"/>
                </a:lnTo>
                <a:lnTo>
                  <a:pt x="29743" y="591553"/>
                </a:lnTo>
                <a:lnTo>
                  <a:pt x="62039" y="619696"/>
                </a:lnTo>
                <a:lnTo>
                  <a:pt x="101600" y="630021"/>
                </a:lnTo>
                <a:lnTo>
                  <a:pt x="1946186" y="630021"/>
                </a:lnTo>
                <a:lnTo>
                  <a:pt x="1985721" y="619696"/>
                </a:lnTo>
                <a:lnTo>
                  <a:pt x="2018017" y="591553"/>
                </a:lnTo>
                <a:lnTo>
                  <a:pt x="2039797" y="549808"/>
                </a:lnTo>
                <a:lnTo>
                  <a:pt x="2047786" y="498678"/>
                </a:lnTo>
                <a:lnTo>
                  <a:pt x="2047786" y="131343"/>
                </a:lnTo>
                <a:close/>
              </a:path>
              <a:path w="7052309" h="638809">
                <a:moveTo>
                  <a:pt x="5301627" y="131711"/>
                </a:moveTo>
                <a:lnTo>
                  <a:pt x="5293639" y="80594"/>
                </a:lnTo>
                <a:lnTo>
                  <a:pt x="5271859" y="38836"/>
                </a:lnTo>
                <a:lnTo>
                  <a:pt x="5239563" y="10693"/>
                </a:lnTo>
                <a:lnTo>
                  <a:pt x="5200027" y="368"/>
                </a:lnTo>
                <a:lnTo>
                  <a:pt x="2214143" y="368"/>
                </a:lnTo>
                <a:lnTo>
                  <a:pt x="2174583" y="10693"/>
                </a:lnTo>
                <a:lnTo>
                  <a:pt x="2142286" y="38836"/>
                </a:lnTo>
                <a:lnTo>
                  <a:pt x="2120519" y="80594"/>
                </a:lnTo>
                <a:lnTo>
                  <a:pt x="2112543" y="131711"/>
                </a:lnTo>
                <a:lnTo>
                  <a:pt x="2112543" y="499046"/>
                </a:lnTo>
                <a:lnTo>
                  <a:pt x="2120519" y="550176"/>
                </a:lnTo>
                <a:lnTo>
                  <a:pt x="2142286" y="591921"/>
                </a:lnTo>
                <a:lnTo>
                  <a:pt x="2174583" y="620077"/>
                </a:lnTo>
                <a:lnTo>
                  <a:pt x="2214143" y="630389"/>
                </a:lnTo>
                <a:lnTo>
                  <a:pt x="5200027" y="630389"/>
                </a:lnTo>
                <a:lnTo>
                  <a:pt x="5239563" y="620077"/>
                </a:lnTo>
                <a:lnTo>
                  <a:pt x="5271859" y="591921"/>
                </a:lnTo>
                <a:lnTo>
                  <a:pt x="5293639" y="550176"/>
                </a:lnTo>
                <a:lnTo>
                  <a:pt x="5301627" y="499046"/>
                </a:lnTo>
                <a:lnTo>
                  <a:pt x="5301627" y="131711"/>
                </a:lnTo>
                <a:close/>
              </a:path>
              <a:path w="7052309" h="638809">
                <a:moveTo>
                  <a:pt x="7052030" y="139928"/>
                </a:moveTo>
                <a:lnTo>
                  <a:pt x="7044042" y="88798"/>
                </a:lnTo>
                <a:lnTo>
                  <a:pt x="7022262" y="47053"/>
                </a:lnTo>
                <a:lnTo>
                  <a:pt x="6989978" y="18897"/>
                </a:lnTo>
                <a:lnTo>
                  <a:pt x="6950430" y="8585"/>
                </a:lnTo>
                <a:lnTo>
                  <a:pt x="5478386" y="8585"/>
                </a:lnTo>
                <a:lnTo>
                  <a:pt x="5438838" y="18897"/>
                </a:lnTo>
                <a:lnTo>
                  <a:pt x="5406542" y="47053"/>
                </a:lnTo>
                <a:lnTo>
                  <a:pt x="5384762" y="88798"/>
                </a:lnTo>
                <a:lnTo>
                  <a:pt x="5376786" y="139928"/>
                </a:lnTo>
                <a:lnTo>
                  <a:pt x="5376786" y="507263"/>
                </a:lnTo>
                <a:lnTo>
                  <a:pt x="5384762" y="558380"/>
                </a:lnTo>
                <a:lnTo>
                  <a:pt x="5406542" y="600138"/>
                </a:lnTo>
                <a:lnTo>
                  <a:pt x="5438838" y="628281"/>
                </a:lnTo>
                <a:lnTo>
                  <a:pt x="5478386" y="638606"/>
                </a:lnTo>
                <a:lnTo>
                  <a:pt x="6950430" y="638606"/>
                </a:lnTo>
                <a:lnTo>
                  <a:pt x="6989978" y="628281"/>
                </a:lnTo>
                <a:lnTo>
                  <a:pt x="7022262" y="600138"/>
                </a:lnTo>
                <a:lnTo>
                  <a:pt x="7044042" y="558380"/>
                </a:lnTo>
                <a:lnTo>
                  <a:pt x="7052030" y="507263"/>
                </a:lnTo>
                <a:lnTo>
                  <a:pt x="7052030" y="139928"/>
                </a:lnTo>
                <a:close/>
              </a:path>
            </a:pathLst>
          </a:custGeom>
          <a:solidFill>
            <a:srgbClr val="AFD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5998232" y="7570712"/>
            <a:ext cx="1805939" cy="3808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70840" marR="5080" indent="-358775" algn="ctr">
              <a:lnSpc>
                <a:spcPct val="103600"/>
              </a:lnSpc>
              <a:spcBef>
                <a:spcPts val="75"/>
              </a:spcBef>
            </a:pPr>
            <a:r>
              <a:rPr sz="1200" spc="-8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Oﬁcina</a:t>
            </a:r>
            <a:r>
              <a:rPr sz="1200" spc="-4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Descentralizada </a:t>
            </a:r>
            <a:r>
              <a:rPr sz="1200" spc="-5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RENADESPPLE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139745" y="7564467"/>
            <a:ext cx="2877185" cy="3808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9390" marR="5080" indent="-187325" algn="ctr">
              <a:lnSpc>
                <a:spcPct val="103600"/>
              </a:lnSpc>
              <a:spcBef>
                <a:spcPts val="75"/>
              </a:spcBef>
            </a:pPr>
            <a:r>
              <a:rPr sz="1200" spc="-8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Oﬁcina</a:t>
            </a:r>
            <a:r>
              <a:rPr sz="1200" spc="-3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Descentralizada</a:t>
            </a:r>
            <a:r>
              <a:rPr sz="1200" spc="-3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2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 </a:t>
            </a:r>
            <a:r>
              <a:rPr sz="1200" spc="-9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200" spc="-6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1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</a:t>
            </a:r>
            <a:r>
              <a:rPr sz="1200" spc="-6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6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Victimas</a:t>
            </a:r>
            <a:r>
              <a:rPr sz="1200" spc="-5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200" spc="-6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Testigos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1390655" y="7583514"/>
            <a:ext cx="1400175" cy="3808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0500" marR="5080" indent="-178435" algn="ctr">
              <a:lnSpc>
                <a:spcPct val="103600"/>
              </a:lnSpc>
              <a:spcBef>
                <a:spcPts val="75"/>
              </a:spcBef>
            </a:pPr>
            <a:r>
              <a:rPr sz="1200" spc="-8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  <a:r>
              <a:rPr sz="1200" spc="3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1200" spc="-6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Distrito</a:t>
            </a:r>
            <a:r>
              <a:rPr sz="1200" spc="-5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4272231" y="7279035"/>
            <a:ext cx="10705465" cy="833119"/>
            <a:chOff x="4272231" y="7279035"/>
            <a:chExt cx="10705465" cy="833119"/>
          </a:xfrm>
        </p:grpSpPr>
        <p:sp>
          <p:nvSpPr>
            <p:cNvPr id="102" name="object 102"/>
            <p:cNvSpPr/>
            <p:nvPr/>
          </p:nvSpPr>
          <p:spPr>
            <a:xfrm>
              <a:off x="4987916" y="7285385"/>
              <a:ext cx="9983470" cy="332105"/>
            </a:xfrm>
            <a:custGeom>
              <a:avLst/>
              <a:gdLst/>
              <a:ahLst/>
              <a:cxnLst/>
              <a:rect l="l" t="t" r="r" b="b"/>
              <a:pathLst>
                <a:path w="9983469" h="332104">
                  <a:moveTo>
                    <a:pt x="0" y="331508"/>
                  </a:moveTo>
                  <a:lnTo>
                    <a:pt x="0" y="101600"/>
                  </a:lnTo>
                  <a:lnTo>
                    <a:pt x="7871" y="62054"/>
                  </a:lnTo>
                  <a:lnTo>
                    <a:pt x="29335" y="29759"/>
                  </a:lnTo>
                  <a:lnTo>
                    <a:pt x="61170" y="7984"/>
                  </a:lnTo>
                  <a:lnTo>
                    <a:pt x="100152" y="0"/>
                  </a:lnTo>
                  <a:lnTo>
                    <a:pt x="9982949" y="0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272231" y="7481704"/>
              <a:ext cx="1537335" cy="630555"/>
            </a:xfrm>
            <a:custGeom>
              <a:avLst/>
              <a:gdLst/>
              <a:ahLst/>
              <a:cxnLst/>
              <a:rect l="l" t="t" r="r" b="b"/>
              <a:pathLst>
                <a:path w="1537335" h="630554">
                  <a:moveTo>
                    <a:pt x="1435417" y="0"/>
                  </a:moveTo>
                  <a:lnTo>
                    <a:pt x="101599" y="0"/>
                  </a:lnTo>
                  <a:lnTo>
                    <a:pt x="62054" y="10321"/>
                  </a:lnTo>
                  <a:lnTo>
                    <a:pt x="29759" y="38468"/>
                  </a:lnTo>
                  <a:lnTo>
                    <a:pt x="7984" y="80217"/>
                  </a:lnTo>
                  <a:lnTo>
                    <a:pt x="0" y="131343"/>
                  </a:lnTo>
                  <a:lnTo>
                    <a:pt x="0" y="498678"/>
                  </a:lnTo>
                  <a:lnTo>
                    <a:pt x="7984" y="549804"/>
                  </a:lnTo>
                  <a:lnTo>
                    <a:pt x="29759" y="591553"/>
                  </a:lnTo>
                  <a:lnTo>
                    <a:pt x="62054" y="619700"/>
                  </a:lnTo>
                  <a:lnTo>
                    <a:pt x="101599" y="630021"/>
                  </a:lnTo>
                  <a:lnTo>
                    <a:pt x="1435417" y="630021"/>
                  </a:lnTo>
                  <a:lnTo>
                    <a:pt x="1474963" y="619700"/>
                  </a:lnTo>
                  <a:lnTo>
                    <a:pt x="1507258" y="591553"/>
                  </a:lnTo>
                  <a:lnTo>
                    <a:pt x="1529032" y="549804"/>
                  </a:lnTo>
                  <a:lnTo>
                    <a:pt x="1537017" y="498678"/>
                  </a:lnTo>
                  <a:lnTo>
                    <a:pt x="1537017" y="131343"/>
                  </a:lnTo>
                  <a:lnTo>
                    <a:pt x="1529032" y="80217"/>
                  </a:lnTo>
                  <a:lnTo>
                    <a:pt x="1507258" y="38468"/>
                  </a:lnTo>
                  <a:lnTo>
                    <a:pt x="1474963" y="10321"/>
                  </a:lnTo>
                  <a:lnTo>
                    <a:pt x="1435417" y="0"/>
                  </a:lnTo>
                  <a:close/>
                </a:path>
              </a:pathLst>
            </a:custGeom>
            <a:solidFill>
              <a:srgbClr val="AFD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4644405" y="7558012"/>
            <a:ext cx="772795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1200" spc="-9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Gerencias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424898" y="7747387"/>
            <a:ext cx="1212215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1200" spc="-7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Administrativas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12961499" y="4347248"/>
            <a:ext cx="1821814" cy="334645"/>
          </a:xfrm>
          <a:custGeom>
            <a:avLst/>
            <a:gdLst/>
            <a:ahLst/>
            <a:cxnLst/>
            <a:rect l="l" t="t" r="r" b="b"/>
            <a:pathLst>
              <a:path w="1821815" h="334645">
                <a:moveTo>
                  <a:pt x="1742821" y="0"/>
                </a:moveTo>
                <a:lnTo>
                  <a:pt x="78701" y="0"/>
                </a:lnTo>
                <a:lnTo>
                  <a:pt x="48064" y="6185"/>
                </a:lnTo>
                <a:lnTo>
                  <a:pt x="23048" y="23053"/>
                </a:lnTo>
                <a:lnTo>
                  <a:pt x="6183" y="48070"/>
                </a:lnTo>
                <a:lnTo>
                  <a:pt x="0" y="78701"/>
                </a:lnTo>
                <a:lnTo>
                  <a:pt x="0" y="255777"/>
                </a:lnTo>
                <a:lnTo>
                  <a:pt x="6183" y="286409"/>
                </a:lnTo>
                <a:lnTo>
                  <a:pt x="23048" y="311426"/>
                </a:lnTo>
                <a:lnTo>
                  <a:pt x="48064" y="328294"/>
                </a:lnTo>
                <a:lnTo>
                  <a:pt x="78701" y="334479"/>
                </a:lnTo>
                <a:lnTo>
                  <a:pt x="1742821" y="334479"/>
                </a:lnTo>
                <a:lnTo>
                  <a:pt x="1773457" y="328294"/>
                </a:lnTo>
                <a:lnTo>
                  <a:pt x="1798473" y="311426"/>
                </a:lnTo>
                <a:lnTo>
                  <a:pt x="1815338" y="286409"/>
                </a:lnTo>
                <a:lnTo>
                  <a:pt x="1821522" y="255777"/>
                </a:lnTo>
                <a:lnTo>
                  <a:pt x="1821522" y="78701"/>
                </a:lnTo>
                <a:lnTo>
                  <a:pt x="1815338" y="48070"/>
                </a:lnTo>
                <a:lnTo>
                  <a:pt x="1798473" y="23053"/>
                </a:lnTo>
                <a:lnTo>
                  <a:pt x="1773457" y="6185"/>
                </a:lnTo>
                <a:lnTo>
                  <a:pt x="1742821" y="0"/>
                </a:lnTo>
                <a:close/>
              </a:path>
            </a:pathLst>
          </a:custGeom>
          <a:solidFill>
            <a:srgbClr val="82CE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13074873" y="4398199"/>
            <a:ext cx="1608455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1200" spc="-8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Oﬁcina</a:t>
            </a:r>
            <a:r>
              <a:rPr sz="1200" spc="-6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5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Integridad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12439580" y="3813571"/>
            <a:ext cx="2343785" cy="397510"/>
          </a:xfrm>
          <a:custGeom>
            <a:avLst/>
            <a:gdLst/>
            <a:ahLst/>
            <a:cxnLst/>
            <a:rect l="l" t="t" r="r" b="b"/>
            <a:pathLst>
              <a:path w="2343784" h="397510">
                <a:moveTo>
                  <a:pt x="2264740" y="0"/>
                </a:moveTo>
                <a:lnTo>
                  <a:pt x="78701" y="0"/>
                </a:lnTo>
                <a:lnTo>
                  <a:pt x="48064" y="6183"/>
                </a:lnTo>
                <a:lnTo>
                  <a:pt x="23048" y="23047"/>
                </a:lnTo>
                <a:lnTo>
                  <a:pt x="6183" y="48059"/>
                </a:lnTo>
                <a:lnTo>
                  <a:pt x="0" y="78689"/>
                </a:lnTo>
                <a:lnTo>
                  <a:pt x="0" y="318655"/>
                </a:lnTo>
                <a:lnTo>
                  <a:pt x="6183" y="349287"/>
                </a:lnTo>
                <a:lnTo>
                  <a:pt x="23048" y="374303"/>
                </a:lnTo>
                <a:lnTo>
                  <a:pt x="48064" y="391171"/>
                </a:lnTo>
                <a:lnTo>
                  <a:pt x="78701" y="397357"/>
                </a:lnTo>
                <a:lnTo>
                  <a:pt x="2264740" y="397357"/>
                </a:lnTo>
                <a:lnTo>
                  <a:pt x="2295377" y="391171"/>
                </a:lnTo>
                <a:lnTo>
                  <a:pt x="2320393" y="374303"/>
                </a:lnTo>
                <a:lnTo>
                  <a:pt x="2337258" y="349287"/>
                </a:lnTo>
                <a:lnTo>
                  <a:pt x="2343442" y="318655"/>
                </a:lnTo>
                <a:lnTo>
                  <a:pt x="2343442" y="78689"/>
                </a:lnTo>
                <a:lnTo>
                  <a:pt x="2337258" y="48059"/>
                </a:lnTo>
                <a:lnTo>
                  <a:pt x="2320393" y="23047"/>
                </a:lnTo>
                <a:lnTo>
                  <a:pt x="2295377" y="6183"/>
                </a:lnTo>
                <a:lnTo>
                  <a:pt x="2264740" y="0"/>
                </a:lnTo>
                <a:close/>
              </a:path>
            </a:pathLst>
          </a:custGeom>
          <a:solidFill>
            <a:srgbClr val="AFD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12581259" y="3886527"/>
            <a:ext cx="2072005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1200" spc="-10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</a:t>
            </a:r>
            <a:r>
              <a:rPr sz="1200" spc="-5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sz="1200" spc="-5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5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200" spc="-5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FN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15195779" y="5031168"/>
            <a:ext cx="3402329" cy="794385"/>
          </a:xfrm>
          <a:custGeom>
            <a:avLst/>
            <a:gdLst/>
            <a:ahLst/>
            <a:cxnLst/>
            <a:rect l="l" t="t" r="r" b="b"/>
            <a:pathLst>
              <a:path w="3402330" h="794385">
                <a:moveTo>
                  <a:pt x="1749386" y="118046"/>
                </a:moveTo>
                <a:lnTo>
                  <a:pt x="1740484" y="72097"/>
                </a:lnTo>
                <a:lnTo>
                  <a:pt x="1716176" y="34569"/>
                </a:lnTo>
                <a:lnTo>
                  <a:pt x="1680146" y="9271"/>
                </a:lnTo>
                <a:lnTo>
                  <a:pt x="1636014" y="0"/>
                </a:lnTo>
                <a:lnTo>
                  <a:pt x="113372" y="0"/>
                </a:lnTo>
                <a:lnTo>
                  <a:pt x="69253" y="9271"/>
                </a:lnTo>
                <a:lnTo>
                  <a:pt x="33210" y="34569"/>
                </a:lnTo>
                <a:lnTo>
                  <a:pt x="8915" y="72097"/>
                </a:lnTo>
                <a:lnTo>
                  <a:pt x="0" y="118046"/>
                </a:lnTo>
                <a:lnTo>
                  <a:pt x="0" y="676224"/>
                </a:lnTo>
                <a:lnTo>
                  <a:pt x="8915" y="722172"/>
                </a:lnTo>
                <a:lnTo>
                  <a:pt x="33210" y="759701"/>
                </a:lnTo>
                <a:lnTo>
                  <a:pt x="69253" y="784999"/>
                </a:lnTo>
                <a:lnTo>
                  <a:pt x="113372" y="794270"/>
                </a:lnTo>
                <a:lnTo>
                  <a:pt x="1636014" y="794270"/>
                </a:lnTo>
                <a:lnTo>
                  <a:pt x="1680146" y="784999"/>
                </a:lnTo>
                <a:lnTo>
                  <a:pt x="1716176" y="759701"/>
                </a:lnTo>
                <a:lnTo>
                  <a:pt x="1740484" y="722172"/>
                </a:lnTo>
                <a:lnTo>
                  <a:pt x="1749386" y="676224"/>
                </a:lnTo>
                <a:lnTo>
                  <a:pt x="1749386" y="118046"/>
                </a:lnTo>
                <a:close/>
              </a:path>
              <a:path w="3402330" h="794385">
                <a:moveTo>
                  <a:pt x="3402076" y="124879"/>
                </a:moveTo>
                <a:lnTo>
                  <a:pt x="3392792" y="78930"/>
                </a:lnTo>
                <a:lnTo>
                  <a:pt x="3367494" y="41414"/>
                </a:lnTo>
                <a:lnTo>
                  <a:pt x="3329978" y="16116"/>
                </a:lnTo>
                <a:lnTo>
                  <a:pt x="3284029" y="6832"/>
                </a:lnTo>
                <a:lnTo>
                  <a:pt x="1936877" y="6832"/>
                </a:lnTo>
                <a:lnTo>
                  <a:pt x="1890915" y="16116"/>
                </a:lnTo>
                <a:lnTo>
                  <a:pt x="1853399" y="41414"/>
                </a:lnTo>
                <a:lnTo>
                  <a:pt x="1828101" y="78930"/>
                </a:lnTo>
                <a:lnTo>
                  <a:pt x="1818830" y="124879"/>
                </a:lnTo>
                <a:lnTo>
                  <a:pt x="1818830" y="676224"/>
                </a:lnTo>
                <a:lnTo>
                  <a:pt x="1828101" y="722172"/>
                </a:lnTo>
                <a:lnTo>
                  <a:pt x="1853399" y="759701"/>
                </a:lnTo>
                <a:lnTo>
                  <a:pt x="1890915" y="784999"/>
                </a:lnTo>
                <a:lnTo>
                  <a:pt x="1936877" y="794270"/>
                </a:lnTo>
                <a:lnTo>
                  <a:pt x="3284029" y="794270"/>
                </a:lnTo>
                <a:lnTo>
                  <a:pt x="3329978" y="784999"/>
                </a:lnTo>
                <a:lnTo>
                  <a:pt x="3367494" y="759701"/>
                </a:lnTo>
                <a:lnTo>
                  <a:pt x="3392792" y="722172"/>
                </a:lnTo>
                <a:lnTo>
                  <a:pt x="3402076" y="676224"/>
                </a:lnTo>
                <a:lnTo>
                  <a:pt x="3402076" y="124879"/>
                </a:lnTo>
                <a:close/>
              </a:path>
            </a:pathLst>
          </a:custGeom>
          <a:solidFill>
            <a:srgbClr val="182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15374044" y="5221634"/>
            <a:ext cx="1445895" cy="3936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07975" marR="5080" indent="-295910" algn="ctr">
              <a:lnSpc>
                <a:spcPct val="103600"/>
              </a:lnSpc>
              <a:spcBef>
                <a:spcPts val="75"/>
              </a:spcBef>
            </a:pPr>
            <a:r>
              <a:rPr sz="1200" spc="-11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Fiscalías</a:t>
            </a:r>
            <a:r>
              <a:rPr sz="12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Supremas</a:t>
            </a:r>
            <a:r>
              <a:rPr sz="120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200" spc="-8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7975" marR="5080" indent="-295910" algn="ctr">
              <a:lnSpc>
                <a:spcPct val="103600"/>
              </a:lnSpc>
              <a:spcBef>
                <a:spcPts val="75"/>
              </a:spcBef>
            </a:pPr>
            <a:r>
              <a:rPr sz="1200" spc="-6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7173964" y="5227098"/>
            <a:ext cx="1293495" cy="3936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0350" marR="5080" indent="-248285" algn="ctr">
              <a:lnSpc>
                <a:spcPct val="103600"/>
              </a:lnSpc>
              <a:spcBef>
                <a:spcPts val="75"/>
              </a:spcBef>
            </a:pPr>
            <a:r>
              <a:rPr sz="1200" spc="-11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Fiscalía</a:t>
            </a:r>
            <a:r>
              <a:rPr sz="12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Suprema </a:t>
            </a:r>
            <a:endParaRPr lang="es-MX" sz="1200" spc="-7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0350" marR="5080" indent="-248285" algn="ctr">
              <a:lnSpc>
                <a:spcPct val="103600"/>
              </a:lnSpc>
              <a:spcBef>
                <a:spcPts val="75"/>
              </a:spcBef>
            </a:pP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11634427" y="5031163"/>
            <a:ext cx="3135630" cy="794385"/>
          </a:xfrm>
          <a:custGeom>
            <a:avLst/>
            <a:gdLst/>
            <a:ahLst/>
            <a:cxnLst/>
            <a:rect l="l" t="t" r="r" b="b"/>
            <a:pathLst>
              <a:path w="3135630" h="794385">
                <a:moveTo>
                  <a:pt x="3017431" y="0"/>
                </a:moveTo>
                <a:lnTo>
                  <a:pt x="118046" y="0"/>
                </a:lnTo>
                <a:lnTo>
                  <a:pt x="72094" y="9275"/>
                </a:lnTo>
                <a:lnTo>
                  <a:pt x="34572" y="34572"/>
                </a:lnTo>
                <a:lnTo>
                  <a:pt x="9275" y="72094"/>
                </a:lnTo>
                <a:lnTo>
                  <a:pt x="0" y="118046"/>
                </a:lnTo>
                <a:lnTo>
                  <a:pt x="0" y="676224"/>
                </a:lnTo>
                <a:lnTo>
                  <a:pt x="9275" y="722175"/>
                </a:lnTo>
                <a:lnTo>
                  <a:pt x="34572" y="759698"/>
                </a:lnTo>
                <a:lnTo>
                  <a:pt x="72094" y="784994"/>
                </a:lnTo>
                <a:lnTo>
                  <a:pt x="118046" y="794270"/>
                </a:lnTo>
                <a:lnTo>
                  <a:pt x="3017431" y="794270"/>
                </a:lnTo>
                <a:lnTo>
                  <a:pt x="3063377" y="784994"/>
                </a:lnTo>
                <a:lnTo>
                  <a:pt x="3100900" y="759698"/>
                </a:lnTo>
                <a:lnTo>
                  <a:pt x="3126200" y="722175"/>
                </a:lnTo>
                <a:lnTo>
                  <a:pt x="3135477" y="676224"/>
                </a:lnTo>
                <a:lnTo>
                  <a:pt x="3135477" y="118046"/>
                </a:lnTo>
                <a:lnTo>
                  <a:pt x="3126200" y="72094"/>
                </a:lnTo>
                <a:lnTo>
                  <a:pt x="3100900" y="34572"/>
                </a:lnTo>
                <a:lnTo>
                  <a:pt x="3063377" y="9275"/>
                </a:lnTo>
                <a:lnTo>
                  <a:pt x="3017431" y="0"/>
                </a:lnTo>
                <a:close/>
              </a:path>
            </a:pathLst>
          </a:custGeom>
          <a:solidFill>
            <a:srgbClr val="182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11827798" y="5128846"/>
            <a:ext cx="2746375" cy="5918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-635" algn="ctr">
              <a:lnSpc>
                <a:spcPct val="103600"/>
              </a:lnSpc>
              <a:spcBef>
                <a:spcPts val="75"/>
              </a:spcBef>
            </a:pPr>
            <a:r>
              <a:rPr sz="1200" spc="-11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Fiscalías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Supremas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Transitorias </a:t>
            </a:r>
            <a:r>
              <a:rPr sz="1200" spc="-10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Especializadas</a:t>
            </a:r>
            <a:r>
              <a:rPr sz="12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2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Delitos</a:t>
            </a:r>
            <a:r>
              <a:rPr sz="12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Cometidos </a:t>
            </a:r>
            <a:r>
              <a:rPr sz="12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sz="12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Funcionarios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8655334" y="5031163"/>
            <a:ext cx="2899410" cy="794385"/>
          </a:xfrm>
          <a:custGeom>
            <a:avLst/>
            <a:gdLst/>
            <a:ahLst/>
            <a:cxnLst/>
            <a:rect l="l" t="t" r="r" b="b"/>
            <a:pathLst>
              <a:path w="2899409" h="794385">
                <a:moveTo>
                  <a:pt x="2781338" y="0"/>
                </a:moveTo>
                <a:lnTo>
                  <a:pt x="118046" y="0"/>
                </a:lnTo>
                <a:lnTo>
                  <a:pt x="72100" y="9275"/>
                </a:lnTo>
                <a:lnTo>
                  <a:pt x="34577" y="34572"/>
                </a:lnTo>
                <a:lnTo>
                  <a:pt x="9277" y="72094"/>
                </a:lnTo>
                <a:lnTo>
                  <a:pt x="0" y="118046"/>
                </a:lnTo>
                <a:lnTo>
                  <a:pt x="0" y="676224"/>
                </a:lnTo>
                <a:lnTo>
                  <a:pt x="9277" y="722175"/>
                </a:lnTo>
                <a:lnTo>
                  <a:pt x="34577" y="759698"/>
                </a:lnTo>
                <a:lnTo>
                  <a:pt x="72100" y="784994"/>
                </a:lnTo>
                <a:lnTo>
                  <a:pt x="118046" y="794270"/>
                </a:lnTo>
                <a:lnTo>
                  <a:pt x="2781338" y="794270"/>
                </a:lnTo>
                <a:lnTo>
                  <a:pt x="2827284" y="784994"/>
                </a:lnTo>
                <a:lnTo>
                  <a:pt x="2864807" y="759698"/>
                </a:lnTo>
                <a:lnTo>
                  <a:pt x="2890107" y="722175"/>
                </a:lnTo>
                <a:lnTo>
                  <a:pt x="2899384" y="676224"/>
                </a:lnTo>
                <a:lnTo>
                  <a:pt x="2899384" y="118046"/>
                </a:lnTo>
                <a:lnTo>
                  <a:pt x="2890107" y="72094"/>
                </a:lnTo>
                <a:lnTo>
                  <a:pt x="2864807" y="34572"/>
                </a:lnTo>
                <a:lnTo>
                  <a:pt x="2827284" y="9275"/>
                </a:lnTo>
                <a:lnTo>
                  <a:pt x="2781338" y="0"/>
                </a:lnTo>
                <a:close/>
              </a:path>
            </a:pathLst>
          </a:custGeom>
          <a:solidFill>
            <a:srgbClr val="182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8912485" y="5115730"/>
            <a:ext cx="2335530" cy="5918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algn="ctr">
              <a:lnSpc>
                <a:spcPct val="103600"/>
              </a:lnSpc>
              <a:spcBef>
                <a:spcPts val="75"/>
              </a:spcBef>
            </a:pPr>
            <a:r>
              <a:rPr sz="1200" spc="-11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Fiscalia</a:t>
            </a:r>
            <a:r>
              <a:rPr sz="12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Suprema</a:t>
            </a:r>
            <a:r>
              <a:rPr sz="12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Especializada </a:t>
            </a:r>
            <a:r>
              <a:rPr sz="1200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20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Delitos</a:t>
            </a:r>
            <a:r>
              <a:rPr sz="12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Cometidos</a:t>
            </a:r>
            <a:r>
              <a:rPr sz="12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Funcionarios</a:t>
            </a:r>
            <a:r>
              <a:rPr sz="1200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6051297" y="6362034"/>
            <a:ext cx="2831465" cy="692785"/>
          </a:xfrm>
          <a:custGeom>
            <a:avLst/>
            <a:gdLst/>
            <a:ahLst/>
            <a:cxnLst/>
            <a:rect l="l" t="t" r="r" b="b"/>
            <a:pathLst>
              <a:path w="2831465" h="692784">
                <a:moveTo>
                  <a:pt x="2700096" y="0"/>
                </a:moveTo>
                <a:lnTo>
                  <a:pt x="131152" y="0"/>
                </a:lnTo>
                <a:lnTo>
                  <a:pt x="80104" y="10307"/>
                </a:lnTo>
                <a:lnTo>
                  <a:pt x="38415" y="38417"/>
                </a:lnTo>
                <a:lnTo>
                  <a:pt x="10307" y="80110"/>
                </a:lnTo>
                <a:lnTo>
                  <a:pt x="0" y="131165"/>
                </a:lnTo>
                <a:lnTo>
                  <a:pt x="0" y="561403"/>
                </a:lnTo>
                <a:lnTo>
                  <a:pt x="10307" y="612459"/>
                </a:lnTo>
                <a:lnTo>
                  <a:pt x="38415" y="654151"/>
                </a:lnTo>
                <a:lnTo>
                  <a:pt x="80104" y="682261"/>
                </a:lnTo>
                <a:lnTo>
                  <a:pt x="131152" y="692569"/>
                </a:lnTo>
                <a:lnTo>
                  <a:pt x="2700096" y="692569"/>
                </a:lnTo>
                <a:lnTo>
                  <a:pt x="2751151" y="682261"/>
                </a:lnTo>
                <a:lnTo>
                  <a:pt x="2792844" y="654151"/>
                </a:lnTo>
                <a:lnTo>
                  <a:pt x="2820954" y="612459"/>
                </a:lnTo>
                <a:lnTo>
                  <a:pt x="2831261" y="561403"/>
                </a:lnTo>
                <a:lnTo>
                  <a:pt x="2831261" y="131165"/>
                </a:lnTo>
                <a:lnTo>
                  <a:pt x="2820954" y="80110"/>
                </a:lnTo>
                <a:lnTo>
                  <a:pt x="2792844" y="38417"/>
                </a:lnTo>
                <a:lnTo>
                  <a:pt x="2751151" y="10307"/>
                </a:lnTo>
                <a:lnTo>
                  <a:pt x="2700096" y="0"/>
                </a:lnTo>
                <a:close/>
              </a:path>
            </a:pathLst>
          </a:custGeom>
          <a:solidFill>
            <a:srgbClr val="5757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6286003" y="6487014"/>
            <a:ext cx="2360930" cy="3808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6195" marR="5080" indent="-24130" algn="ctr">
              <a:lnSpc>
                <a:spcPct val="103600"/>
              </a:lnSpc>
              <a:spcBef>
                <a:spcPts val="75"/>
              </a:spcBef>
            </a:pPr>
            <a:r>
              <a:rPr sz="1200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Oﬁcinas</a:t>
            </a:r>
            <a:r>
              <a:rPr sz="12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Descentralizadas</a:t>
            </a:r>
            <a:r>
              <a:rPr sz="12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z="1200" spc="-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Autoridad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8" name="Grupo 127">
            <a:extLst>
              <a:ext uri="{FF2B5EF4-FFF2-40B4-BE49-F238E27FC236}">
                <a16:creationId xmlns:a16="http://schemas.microsoft.com/office/drawing/2014/main" id="{8FA5EF13-5EC1-389F-1328-D0A9D394BFC5}"/>
              </a:ext>
            </a:extLst>
          </p:cNvPr>
          <p:cNvGrpSpPr/>
          <p:nvPr/>
        </p:nvGrpSpPr>
        <p:grpSpPr>
          <a:xfrm>
            <a:off x="16431221" y="6381979"/>
            <a:ext cx="1826367" cy="514581"/>
            <a:chOff x="16431221" y="6381979"/>
            <a:chExt cx="1826367" cy="514581"/>
          </a:xfrm>
        </p:grpSpPr>
        <p:sp>
          <p:nvSpPr>
            <p:cNvPr id="120" name="object 113">
              <a:extLst>
                <a:ext uri="{FF2B5EF4-FFF2-40B4-BE49-F238E27FC236}">
                  <a16:creationId xmlns:a16="http://schemas.microsoft.com/office/drawing/2014/main" id="{82C51475-A9BB-B069-CD9D-72AC5B31F00F}"/>
                </a:ext>
              </a:extLst>
            </p:cNvPr>
            <p:cNvSpPr/>
            <p:nvPr/>
          </p:nvSpPr>
          <p:spPr>
            <a:xfrm>
              <a:off x="16431221" y="6381979"/>
              <a:ext cx="1826367" cy="514581"/>
            </a:xfrm>
            <a:custGeom>
              <a:avLst/>
              <a:gdLst/>
              <a:ahLst/>
              <a:cxnLst/>
              <a:rect l="l" t="t" r="r" b="b"/>
              <a:pathLst>
                <a:path w="3135630" h="794385">
                  <a:moveTo>
                    <a:pt x="3017431" y="0"/>
                  </a:moveTo>
                  <a:lnTo>
                    <a:pt x="118046" y="0"/>
                  </a:lnTo>
                  <a:lnTo>
                    <a:pt x="72094" y="9275"/>
                  </a:lnTo>
                  <a:lnTo>
                    <a:pt x="34572" y="34572"/>
                  </a:lnTo>
                  <a:lnTo>
                    <a:pt x="9275" y="72094"/>
                  </a:lnTo>
                  <a:lnTo>
                    <a:pt x="0" y="118046"/>
                  </a:lnTo>
                  <a:lnTo>
                    <a:pt x="0" y="676224"/>
                  </a:lnTo>
                  <a:lnTo>
                    <a:pt x="9275" y="722175"/>
                  </a:lnTo>
                  <a:lnTo>
                    <a:pt x="34572" y="759698"/>
                  </a:lnTo>
                  <a:lnTo>
                    <a:pt x="72094" y="784994"/>
                  </a:lnTo>
                  <a:lnTo>
                    <a:pt x="118046" y="794270"/>
                  </a:lnTo>
                  <a:lnTo>
                    <a:pt x="3017431" y="794270"/>
                  </a:lnTo>
                  <a:lnTo>
                    <a:pt x="3063377" y="784994"/>
                  </a:lnTo>
                  <a:lnTo>
                    <a:pt x="3100900" y="759698"/>
                  </a:lnTo>
                  <a:lnTo>
                    <a:pt x="3126200" y="722175"/>
                  </a:lnTo>
                  <a:lnTo>
                    <a:pt x="3135477" y="676224"/>
                  </a:lnTo>
                  <a:lnTo>
                    <a:pt x="3135477" y="118046"/>
                  </a:lnTo>
                  <a:lnTo>
                    <a:pt x="3126200" y="72094"/>
                  </a:lnTo>
                  <a:lnTo>
                    <a:pt x="3100900" y="34572"/>
                  </a:lnTo>
                  <a:lnTo>
                    <a:pt x="3063377" y="9275"/>
                  </a:lnTo>
                  <a:lnTo>
                    <a:pt x="3017431" y="0"/>
                  </a:lnTo>
                  <a:close/>
                </a:path>
              </a:pathLst>
            </a:custGeom>
            <a:solidFill>
              <a:srgbClr val="182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16">
              <a:extLst>
                <a:ext uri="{FF2B5EF4-FFF2-40B4-BE49-F238E27FC236}">
                  <a16:creationId xmlns:a16="http://schemas.microsoft.com/office/drawing/2014/main" id="{F0C15754-7B3A-3B1A-936D-57E344BDDEEB}"/>
                </a:ext>
              </a:extLst>
            </p:cNvPr>
            <p:cNvSpPr txBox="1"/>
            <p:nvPr/>
          </p:nvSpPr>
          <p:spPr>
            <a:xfrm>
              <a:off x="16476929" y="6461563"/>
              <a:ext cx="1714677" cy="331694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12065" marR="5080" algn="ctr">
                <a:lnSpc>
                  <a:spcPct val="103600"/>
                </a:lnSpc>
                <a:spcBef>
                  <a:spcPts val="75"/>
                </a:spcBef>
              </a:pPr>
              <a:r>
                <a:rPr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Fiscal</a:t>
              </a:r>
              <a:r>
                <a:rPr lang="es-MX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</a:t>
              </a:r>
              <a:r>
                <a:rPr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Especializada </a:t>
              </a:r>
              <a:r>
                <a:rPr lang="es-MX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contra </a:t>
              </a:r>
            </a:p>
            <a:p>
              <a:pPr marL="12065" marR="5080" algn="ctr">
                <a:lnSpc>
                  <a:spcPct val="103600"/>
                </a:lnSpc>
                <a:spcBef>
                  <a:spcPts val="75"/>
                </a:spcBef>
              </a:pPr>
              <a:r>
                <a:rPr lang="es-MX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Criminalidad Organizada</a:t>
              </a:r>
              <a:endParaRPr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9" name="Grupo 128">
            <a:extLst>
              <a:ext uri="{FF2B5EF4-FFF2-40B4-BE49-F238E27FC236}">
                <a16:creationId xmlns:a16="http://schemas.microsoft.com/office/drawing/2014/main" id="{E0990A95-B415-E4CE-939D-4A062CFA2837}"/>
              </a:ext>
            </a:extLst>
          </p:cNvPr>
          <p:cNvGrpSpPr/>
          <p:nvPr/>
        </p:nvGrpSpPr>
        <p:grpSpPr>
          <a:xfrm>
            <a:off x="16438950" y="6983662"/>
            <a:ext cx="1826367" cy="514581"/>
            <a:chOff x="16438950" y="6983662"/>
            <a:chExt cx="1826367" cy="514581"/>
          </a:xfrm>
        </p:grpSpPr>
        <p:sp>
          <p:nvSpPr>
            <p:cNvPr id="122" name="object 113">
              <a:extLst>
                <a:ext uri="{FF2B5EF4-FFF2-40B4-BE49-F238E27FC236}">
                  <a16:creationId xmlns:a16="http://schemas.microsoft.com/office/drawing/2014/main" id="{2D6471CB-7340-37BD-97CD-BE957A6F15C2}"/>
                </a:ext>
              </a:extLst>
            </p:cNvPr>
            <p:cNvSpPr/>
            <p:nvPr/>
          </p:nvSpPr>
          <p:spPr>
            <a:xfrm>
              <a:off x="16438950" y="6983662"/>
              <a:ext cx="1826367" cy="514581"/>
            </a:xfrm>
            <a:custGeom>
              <a:avLst/>
              <a:gdLst/>
              <a:ahLst/>
              <a:cxnLst/>
              <a:rect l="l" t="t" r="r" b="b"/>
              <a:pathLst>
                <a:path w="3135630" h="794385">
                  <a:moveTo>
                    <a:pt x="3017431" y="0"/>
                  </a:moveTo>
                  <a:lnTo>
                    <a:pt x="118046" y="0"/>
                  </a:lnTo>
                  <a:lnTo>
                    <a:pt x="72094" y="9275"/>
                  </a:lnTo>
                  <a:lnTo>
                    <a:pt x="34572" y="34572"/>
                  </a:lnTo>
                  <a:lnTo>
                    <a:pt x="9275" y="72094"/>
                  </a:lnTo>
                  <a:lnTo>
                    <a:pt x="0" y="118046"/>
                  </a:lnTo>
                  <a:lnTo>
                    <a:pt x="0" y="676224"/>
                  </a:lnTo>
                  <a:lnTo>
                    <a:pt x="9275" y="722175"/>
                  </a:lnTo>
                  <a:lnTo>
                    <a:pt x="34572" y="759698"/>
                  </a:lnTo>
                  <a:lnTo>
                    <a:pt x="72094" y="784994"/>
                  </a:lnTo>
                  <a:lnTo>
                    <a:pt x="118046" y="794270"/>
                  </a:lnTo>
                  <a:lnTo>
                    <a:pt x="3017431" y="794270"/>
                  </a:lnTo>
                  <a:lnTo>
                    <a:pt x="3063377" y="784994"/>
                  </a:lnTo>
                  <a:lnTo>
                    <a:pt x="3100900" y="759698"/>
                  </a:lnTo>
                  <a:lnTo>
                    <a:pt x="3126200" y="722175"/>
                  </a:lnTo>
                  <a:lnTo>
                    <a:pt x="3135477" y="676224"/>
                  </a:lnTo>
                  <a:lnTo>
                    <a:pt x="3135477" y="118046"/>
                  </a:lnTo>
                  <a:lnTo>
                    <a:pt x="3126200" y="72094"/>
                  </a:lnTo>
                  <a:lnTo>
                    <a:pt x="3100900" y="34572"/>
                  </a:lnTo>
                  <a:lnTo>
                    <a:pt x="3063377" y="9275"/>
                  </a:lnTo>
                  <a:lnTo>
                    <a:pt x="3017431" y="0"/>
                  </a:lnTo>
                  <a:close/>
                </a:path>
              </a:pathLst>
            </a:custGeom>
            <a:solidFill>
              <a:srgbClr val="182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16">
              <a:extLst>
                <a:ext uri="{FF2B5EF4-FFF2-40B4-BE49-F238E27FC236}">
                  <a16:creationId xmlns:a16="http://schemas.microsoft.com/office/drawing/2014/main" id="{7C0DF230-BB3E-9F18-7FD0-5126F2B13FA2}"/>
                </a:ext>
              </a:extLst>
            </p:cNvPr>
            <p:cNvSpPr txBox="1"/>
            <p:nvPr/>
          </p:nvSpPr>
          <p:spPr>
            <a:xfrm>
              <a:off x="16494794" y="7059297"/>
              <a:ext cx="1714677" cy="331694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12065" marR="5080" algn="ctr">
                <a:lnSpc>
                  <a:spcPct val="103600"/>
                </a:lnSpc>
                <a:spcBef>
                  <a:spcPts val="75"/>
                </a:spcBef>
              </a:pPr>
              <a:r>
                <a:rPr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Fiscal</a:t>
              </a:r>
              <a:r>
                <a:rPr lang="es-MX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</a:t>
              </a:r>
              <a:r>
                <a:rPr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Especializada </a:t>
              </a:r>
              <a:r>
                <a:rPr lang="es-MX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contra </a:t>
              </a:r>
            </a:p>
            <a:p>
              <a:pPr marL="12065" marR="5080" algn="ctr">
                <a:lnSpc>
                  <a:spcPct val="103600"/>
                </a:lnSpc>
                <a:spcBef>
                  <a:spcPts val="75"/>
                </a:spcBef>
              </a:pPr>
              <a:r>
                <a:rPr lang="es-MX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Trata de Personas</a:t>
              </a:r>
              <a:endParaRPr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0" name="Grupo 129">
            <a:extLst>
              <a:ext uri="{FF2B5EF4-FFF2-40B4-BE49-F238E27FC236}">
                <a16:creationId xmlns:a16="http://schemas.microsoft.com/office/drawing/2014/main" id="{8A7EE156-42BC-BF95-33AD-9683DA09D2CD}"/>
              </a:ext>
            </a:extLst>
          </p:cNvPr>
          <p:cNvGrpSpPr/>
          <p:nvPr/>
        </p:nvGrpSpPr>
        <p:grpSpPr>
          <a:xfrm>
            <a:off x="16438950" y="7579800"/>
            <a:ext cx="1826367" cy="514581"/>
            <a:chOff x="16465770" y="7583514"/>
            <a:chExt cx="1826367" cy="514581"/>
          </a:xfrm>
        </p:grpSpPr>
        <p:sp>
          <p:nvSpPr>
            <p:cNvPr id="123" name="object 113">
              <a:extLst>
                <a:ext uri="{FF2B5EF4-FFF2-40B4-BE49-F238E27FC236}">
                  <a16:creationId xmlns:a16="http://schemas.microsoft.com/office/drawing/2014/main" id="{A7A49B50-A638-406E-1D8B-73CF265954A3}"/>
                </a:ext>
              </a:extLst>
            </p:cNvPr>
            <p:cNvSpPr/>
            <p:nvPr/>
          </p:nvSpPr>
          <p:spPr>
            <a:xfrm>
              <a:off x="16465770" y="7583514"/>
              <a:ext cx="1826367" cy="514581"/>
            </a:xfrm>
            <a:custGeom>
              <a:avLst/>
              <a:gdLst/>
              <a:ahLst/>
              <a:cxnLst/>
              <a:rect l="l" t="t" r="r" b="b"/>
              <a:pathLst>
                <a:path w="3135630" h="794385">
                  <a:moveTo>
                    <a:pt x="3017431" y="0"/>
                  </a:moveTo>
                  <a:lnTo>
                    <a:pt x="118046" y="0"/>
                  </a:lnTo>
                  <a:lnTo>
                    <a:pt x="72094" y="9275"/>
                  </a:lnTo>
                  <a:lnTo>
                    <a:pt x="34572" y="34572"/>
                  </a:lnTo>
                  <a:lnTo>
                    <a:pt x="9275" y="72094"/>
                  </a:lnTo>
                  <a:lnTo>
                    <a:pt x="0" y="118046"/>
                  </a:lnTo>
                  <a:lnTo>
                    <a:pt x="0" y="676224"/>
                  </a:lnTo>
                  <a:lnTo>
                    <a:pt x="9275" y="722175"/>
                  </a:lnTo>
                  <a:lnTo>
                    <a:pt x="34572" y="759698"/>
                  </a:lnTo>
                  <a:lnTo>
                    <a:pt x="72094" y="784994"/>
                  </a:lnTo>
                  <a:lnTo>
                    <a:pt x="118046" y="794270"/>
                  </a:lnTo>
                  <a:lnTo>
                    <a:pt x="3017431" y="794270"/>
                  </a:lnTo>
                  <a:lnTo>
                    <a:pt x="3063377" y="784994"/>
                  </a:lnTo>
                  <a:lnTo>
                    <a:pt x="3100900" y="759698"/>
                  </a:lnTo>
                  <a:lnTo>
                    <a:pt x="3126200" y="722175"/>
                  </a:lnTo>
                  <a:lnTo>
                    <a:pt x="3135477" y="676224"/>
                  </a:lnTo>
                  <a:lnTo>
                    <a:pt x="3135477" y="118046"/>
                  </a:lnTo>
                  <a:lnTo>
                    <a:pt x="3126200" y="72094"/>
                  </a:lnTo>
                  <a:lnTo>
                    <a:pt x="3100900" y="34572"/>
                  </a:lnTo>
                  <a:lnTo>
                    <a:pt x="3063377" y="9275"/>
                  </a:lnTo>
                  <a:lnTo>
                    <a:pt x="3017431" y="0"/>
                  </a:lnTo>
                  <a:close/>
                </a:path>
              </a:pathLst>
            </a:custGeom>
            <a:solidFill>
              <a:srgbClr val="182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16">
              <a:extLst>
                <a:ext uri="{FF2B5EF4-FFF2-40B4-BE49-F238E27FC236}">
                  <a16:creationId xmlns:a16="http://schemas.microsoft.com/office/drawing/2014/main" id="{9282D433-EE19-5A48-F7F2-C698F7E88583}"/>
                </a:ext>
              </a:extLst>
            </p:cNvPr>
            <p:cNvSpPr txBox="1"/>
            <p:nvPr/>
          </p:nvSpPr>
          <p:spPr>
            <a:xfrm>
              <a:off x="16521537" y="7674957"/>
              <a:ext cx="1714677" cy="331694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12065" marR="5080" algn="ctr">
                <a:lnSpc>
                  <a:spcPct val="103600"/>
                </a:lnSpc>
                <a:spcBef>
                  <a:spcPts val="75"/>
                </a:spcBef>
              </a:pPr>
              <a:r>
                <a:rPr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Fiscal</a:t>
              </a:r>
              <a:r>
                <a:rPr lang="es-MX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</a:t>
              </a:r>
              <a:r>
                <a:rPr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Especializada</a:t>
              </a:r>
              <a:r>
                <a:rPr lang="es-MX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 </a:t>
              </a:r>
            </a:p>
            <a:p>
              <a:pPr marL="12065" marR="5080" algn="ctr">
                <a:lnSpc>
                  <a:spcPct val="103600"/>
                </a:lnSpc>
                <a:spcBef>
                  <a:spcPts val="75"/>
                </a:spcBef>
              </a:pPr>
              <a:r>
                <a:rPr lang="es-MX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DDHH e Interculturalidad</a:t>
              </a:r>
              <a:endParaRPr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1" name="Grupo 130">
            <a:extLst>
              <a:ext uri="{FF2B5EF4-FFF2-40B4-BE49-F238E27FC236}">
                <a16:creationId xmlns:a16="http://schemas.microsoft.com/office/drawing/2014/main" id="{A755E02F-6FE0-93DE-1D75-730F535FA2AE}"/>
              </a:ext>
            </a:extLst>
          </p:cNvPr>
          <p:cNvGrpSpPr/>
          <p:nvPr/>
        </p:nvGrpSpPr>
        <p:grpSpPr>
          <a:xfrm>
            <a:off x="16445864" y="8175938"/>
            <a:ext cx="1826367" cy="514581"/>
            <a:chOff x="16484836" y="8194342"/>
            <a:chExt cx="1826367" cy="514581"/>
          </a:xfrm>
        </p:grpSpPr>
        <p:sp>
          <p:nvSpPr>
            <p:cNvPr id="124" name="object 113">
              <a:extLst>
                <a:ext uri="{FF2B5EF4-FFF2-40B4-BE49-F238E27FC236}">
                  <a16:creationId xmlns:a16="http://schemas.microsoft.com/office/drawing/2014/main" id="{326954E4-5305-A83E-7FB0-FEA02239A6E8}"/>
                </a:ext>
              </a:extLst>
            </p:cNvPr>
            <p:cNvSpPr/>
            <p:nvPr/>
          </p:nvSpPr>
          <p:spPr>
            <a:xfrm>
              <a:off x="16484836" y="8194342"/>
              <a:ext cx="1826367" cy="514581"/>
            </a:xfrm>
            <a:custGeom>
              <a:avLst/>
              <a:gdLst/>
              <a:ahLst/>
              <a:cxnLst/>
              <a:rect l="l" t="t" r="r" b="b"/>
              <a:pathLst>
                <a:path w="3135630" h="794385">
                  <a:moveTo>
                    <a:pt x="3017431" y="0"/>
                  </a:moveTo>
                  <a:lnTo>
                    <a:pt x="118046" y="0"/>
                  </a:lnTo>
                  <a:lnTo>
                    <a:pt x="72094" y="9275"/>
                  </a:lnTo>
                  <a:lnTo>
                    <a:pt x="34572" y="34572"/>
                  </a:lnTo>
                  <a:lnTo>
                    <a:pt x="9275" y="72094"/>
                  </a:lnTo>
                  <a:lnTo>
                    <a:pt x="0" y="118046"/>
                  </a:lnTo>
                  <a:lnTo>
                    <a:pt x="0" y="676224"/>
                  </a:lnTo>
                  <a:lnTo>
                    <a:pt x="9275" y="722175"/>
                  </a:lnTo>
                  <a:lnTo>
                    <a:pt x="34572" y="759698"/>
                  </a:lnTo>
                  <a:lnTo>
                    <a:pt x="72094" y="784994"/>
                  </a:lnTo>
                  <a:lnTo>
                    <a:pt x="118046" y="794270"/>
                  </a:lnTo>
                  <a:lnTo>
                    <a:pt x="3017431" y="794270"/>
                  </a:lnTo>
                  <a:lnTo>
                    <a:pt x="3063377" y="784994"/>
                  </a:lnTo>
                  <a:lnTo>
                    <a:pt x="3100900" y="759698"/>
                  </a:lnTo>
                  <a:lnTo>
                    <a:pt x="3126200" y="722175"/>
                  </a:lnTo>
                  <a:lnTo>
                    <a:pt x="3135477" y="676224"/>
                  </a:lnTo>
                  <a:lnTo>
                    <a:pt x="3135477" y="118046"/>
                  </a:lnTo>
                  <a:lnTo>
                    <a:pt x="3126200" y="72094"/>
                  </a:lnTo>
                  <a:lnTo>
                    <a:pt x="3100900" y="34572"/>
                  </a:lnTo>
                  <a:lnTo>
                    <a:pt x="3063377" y="9275"/>
                  </a:lnTo>
                  <a:lnTo>
                    <a:pt x="3017431" y="0"/>
                  </a:lnTo>
                  <a:close/>
                </a:path>
              </a:pathLst>
            </a:custGeom>
            <a:solidFill>
              <a:srgbClr val="182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16">
              <a:extLst>
                <a:ext uri="{FF2B5EF4-FFF2-40B4-BE49-F238E27FC236}">
                  <a16:creationId xmlns:a16="http://schemas.microsoft.com/office/drawing/2014/main" id="{426CEA52-4C5D-D862-72C3-68336B5420D5}"/>
                </a:ext>
              </a:extLst>
            </p:cNvPr>
            <p:cNvSpPr txBox="1"/>
            <p:nvPr/>
          </p:nvSpPr>
          <p:spPr>
            <a:xfrm>
              <a:off x="16521614" y="8264836"/>
              <a:ext cx="1714677" cy="331694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12065" marR="5080" algn="ctr">
                <a:lnSpc>
                  <a:spcPct val="103600"/>
                </a:lnSpc>
                <a:spcBef>
                  <a:spcPts val="75"/>
                </a:spcBef>
              </a:pPr>
              <a:r>
                <a:rPr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Fiscal</a:t>
              </a:r>
              <a:r>
                <a:rPr lang="es-MX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</a:t>
              </a:r>
              <a:r>
                <a:rPr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Especializada</a:t>
              </a:r>
              <a:r>
                <a:rPr lang="es-MX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</a:t>
              </a:r>
            </a:p>
            <a:p>
              <a:pPr marL="12065" marR="5080" algn="ctr">
                <a:lnSpc>
                  <a:spcPct val="103600"/>
                </a:lnSpc>
                <a:spcBef>
                  <a:spcPts val="75"/>
                </a:spcBef>
              </a:pPr>
              <a:r>
                <a:rPr lang="es-MX" sz="1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Materia Ambiental</a:t>
              </a:r>
              <a:endParaRPr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33" name="Conector recto 132">
            <a:extLst>
              <a:ext uri="{FF2B5EF4-FFF2-40B4-BE49-F238E27FC236}">
                <a16:creationId xmlns:a16="http://schemas.microsoft.com/office/drawing/2014/main" id="{A32926DB-89B4-388D-626B-72E2138EE7A0}"/>
              </a:ext>
            </a:extLst>
          </p:cNvPr>
          <p:cNvCxnSpPr>
            <a:cxnSpLocks/>
          </p:cNvCxnSpPr>
          <p:nvPr/>
        </p:nvCxnSpPr>
        <p:spPr>
          <a:xfrm>
            <a:off x="16256000" y="6602852"/>
            <a:ext cx="0" cy="1830376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recto 134">
            <a:extLst>
              <a:ext uri="{FF2B5EF4-FFF2-40B4-BE49-F238E27FC236}">
                <a16:creationId xmlns:a16="http://schemas.microsoft.com/office/drawing/2014/main" id="{F2376246-7CE3-190F-F856-5019BD7F50AA}"/>
              </a:ext>
            </a:extLst>
          </p:cNvPr>
          <p:cNvCxnSpPr>
            <a:cxnSpLocks/>
          </p:cNvCxnSpPr>
          <p:nvPr/>
        </p:nvCxnSpPr>
        <p:spPr>
          <a:xfrm>
            <a:off x="16032142" y="7686245"/>
            <a:ext cx="223858" cy="2419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recto 141">
            <a:extLst>
              <a:ext uri="{FF2B5EF4-FFF2-40B4-BE49-F238E27FC236}">
                <a16:creationId xmlns:a16="http://schemas.microsoft.com/office/drawing/2014/main" id="{9BFA95E0-ADB5-4971-705D-5394F64030F2}"/>
              </a:ext>
            </a:extLst>
          </p:cNvPr>
          <p:cNvCxnSpPr>
            <a:cxnSpLocks/>
          </p:cNvCxnSpPr>
          <p:nvPr/>
        </p:nvCxnSpPr>
        <p:spPr>
          <a:xfrm>
            <a:off x="16258624" y="6616922"/>
            <a:ext cx="223858" cy="2419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ector recto 142">
            <a:extLst>
              <a:ext uri="{FF2B5EF4-FFF2-40B4-BE49-F238E27FC236}">
                <a16:creationId xmlns:a16="http://schemas.microsoft.com/office/drawing/2014/main" id="{933EF70C-D32D-8600-E072-674D6DE45CB1}"/>
              </a:ext>
            </a:extLst>
          </p:cNvPr>
          <p:cNvCxnSpPr>
            <a:cxnSpLocks/>
          </p:cNvCxnSpPr>
          <p:nvPr/>
        </p:nvCxnSpPr>
        <p:spPr>
          <a:xfrm>
            <a:off x="16250546" y="7221678"/>
            <a:ext cx="223858" cy="2419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ector recto 143">
            <a:extLst>
              <a:ext uri="{FF2B5EF4-FFF2-40B4-BE49-F238E27FC236}">
                <a16:creationId xmlns:a16="http://schemas.microsoft.com/office/drawing/2014/main" id="{174B9DD4-E166-1A2C-5A0F-8CAAAF62482F}"/>
              </a:ext>
            </a:extLst>
          </p:cNvPr>
          <p:cNvCxnSpPr>
            <a:cxnSpLocks/>
          </p:cNvCxnSpPr>
          <p:nvPr/>
        </p:nvCxnSpPr>
        <p:spPr>
          <a:xfrm>
            <a:off x="16253362" y="7861031"/>
            <a:ext cx="223858" cy="2419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ector recto 144">
            <a:extLst>
              <a:ext uri="{FF2B5EF4-FFF2-40B4-BE49-F238E27FC236}">
                <a16:creationId xmlns:a16="http://schemas.microsoft.com/office/drawing/2014/main" id="{C5567F89-3D50-9F57-2A72-12DE83A8505D}"/>
              </a:ext>
            </a:extLst>
          </p:cNvPr>
          <p:cNvCxnSpPr>
            <a:cxnSpLocks/>
          </p:cNvCxnSpPr>
          <p:nvPr/>
        </p:nvCxnSpPr>
        <p:spPr>
          <a:xfrm>
            <a:off x="16261455" y="8430809"/>
            <a:ext cx="223858" cy="2419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Grupo 158">
            <a:extLst>
              <a:ext uri="{FF2B5EF4-FFF2-40B4-BE49-F238E27FC236}">
                <a16:creationId xmlns:a16="http://schemas.microsoft.com/office/drawing/2014/main" id="{9DD7C596-8430-3299-3BC7-9CB2DD4AF6F2}"/>
              </a:ext>
            </a:extLst>
          </p:cNvPr>
          <p:cNvGrpSpPr/>
          <p:nvPr/>
        </p:nvGrpSpPr>
        <p:grpSpPr>
          <a:xfrm>
            <a:off x="2731520" y="2000788"/>
            <a:ext cx="15970758" cy="6734742"/>
            <a:chOff x="2731520" y="2000788"/>
            <a:chExt cx="15970758" cy="6734742"/>
          </a:xfrm>
        </p:grpSpPr>
        <p:cxnSp>
          <p:nvCxnSpPr>
            <p:cNvPr id="149" name="Conector recto 148">
              <a:extLst>
                <a:ext uri="{FF2B5EF4-FFF2-40B4-BE49-F238E27FC236}">
                  <a16:creationId xmlns:a16="http://schemas.microsoft.com/office/drawing/2014/main" id="{E8B78E7D-A62F-3A22-EE9A-D6E790E76D50}"/>
                </a:ext>
              </a:extLst>
            </p:cNvPr>
            <p:cNvCxnSpPr>
              <a:endCxn id="147" idx="0"/>
            </p:cNvCxnSpPr>
            <p:nvPr/>
          </p:nvCxnSpPr>
          <p:spPr>
            <a:xfrm>
              <a:off x="8912485" y="3672959"/>
              <a:ext cx="4573729" cy="2306022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tángulo: esquinas redondeadas 118">
              <a:extLst>
                <a:ext uri="{FF2B5EF4-FFF2-40B4-BE49-F238E27FC236}">
                  <a16:creationId xmlns:a16="http://schemas.microsoft.com/office/drawing/2014/main" id="{63D23FFF-0FB8-4293-58A6-91D6752216F2}"/>
                </a:ext>
              </a:extLst>
            </p:cNvPr>
            <p:cNvSpPr/>
            <p:nvPr/>
          </p:nvSpPr>
          <p:spPr>
            <a:xfrm>
              <a:off x="2731520" y="2449778"/>
              <a:ext cx="6234961" cy="1246699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47" name="Forma libre: forma 146">
              <a:extLst>
                <a:ext uri="{FF2B5EF4-FFF2-40B4-BE49-F238E27FC236}">
                  <a16:creationId xmlns:a16="http://schemas.microsoft.com/office/drawing/2014/main" id="{5BEC41DA-937D-38B0-1359-394E8642743B}"/>
                </a:ext>
              </a:extLst>
            </p:cNvPr>
            <p:cNvSpPr/>
            <p:nvPr/>
          </p:nvSpPr>
          <p:spPr>
            <a:xfrm>
              <a:off x="13472865" y="5978981"/>
              <a:ext cx="5065909" cy="2756549"/>
            </a:xfrm>
            <a:custGeom>
              <a:avLst/>
              <a:gdLst>
                <a:gd name="connsiteX0" fmla="*/ 13349 w 5065909"/>
                <a:gd name="connsiteY0" fmla="*/ 0 h 2756549"/>
                <a:gd name="connsiteX1" fmla="*/ 0 w 5065909"/>
                <a:gd name="connsiteY1" fmla="*/ 2035708 h 2756549"/>
                <a:gd name="connsiteX2" fmla="*/ 2676455 w 5065909"/>
                <a:gd name="connsiteY2" fmla="*/ 2055731 h 2756549"/>
                <a:gd name="connsiteX3" fmla="*/ 2676455 w 5065909"/>
                <a:gd name="connsiteY3" fmla="*/ 2756549 h 2756549"/>
                <a:gd name="connsiteX4" fmla="*/ 5059235 w 5065909"/>
                <a:gd name="connsiteY4" fmla="*/ 2749874 h 2756549"/>
                <a:gd name="connsiteX5" fmla="*/ 5065909 w 5065909"/>
                <a:gd name="connsiteY5" fmla="*/ 20023 h 2756549"/>
                <a:gd name="connsiteX6" fmla="*/ 13349 w 5065909"/>
                <a:gd name="connsiteY6" fmla="*/ 0 h 275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65909" h="2756549">
                  <a:moveTo>
                    <a:pt x="13349" y="0"/>
                  </a:moveTo>
                  <a:cubicBezTo>
                    <a:pt x="8899" y="678569"/>
                    <a:pt x="4450" y="1357139"/>
                    <a:pt x="0" y="2035708"/>
                  </a:cubicBezTo>
                  <a:lnTo>
                    <a:pt x="2676455" y="2055731"/>
                  </a:lnTo>
                  <a:lnTo>
                    <a:pt x="2676455" y="2756549"/>
                  </a:lnTo>
                  <a:lnTo>
                    <a:pt x="5059235" y="2749874"/>
                  </a:lnTo>
                  <a:cubicBezTo>
                    <a:pt x="5061460" y="1839924"/>
                    <a:pt x="5063684" y="929973"/>
                    <a:pt x="5065909" y="20023"/>
                  </a:cubicBezTo>
                  <a:lnTo>
                    <a:pt x="13349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50" name="Rectángulo 149">
              <a:extLst>
                <a:ext uri="{FF2B5EF4-FFF2-40B4-BE49-F238E27FC236}">
                  <a16:creationId xmlns:a16="http://schemas.microsoft.com/office/drawing/2014/main" id="{99F56ABD-A9C2-82EC-0F4B-2300019BB23B}"/>
                </a:ext>
              </a:extLst>
            </p:cNvPr>
            <p:cNvSpPr/>
            <p:nvPr/>
          </p:nvSpPr>
          <p:spPr>
            <a:xfrm>
              <a:off x="15974073" y="2000788"/>
              <a:ext cx="2728205" cy="251369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cxnSp>
          <p:nvCxnSpPr>
            <p:cNvPr id="151" name="Conector recto 150">
              <a:extLst>
                <a:ext uri="{FF2B5EF4-FFF2-40B4-BE49-F238E27FC236}">
                  <a16:creationId xmlns:a16="http://schemas.microsoft.com/office/drawing/2014/main" id="{AEF41587-F1E4-D907-FA38-41E7551BEF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96427" y="3508238"/>
              <a:ext cx="20524" cy="2471359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ector recto 154">
              <a:extLst>
                <a:ext uri="{FF2B5EF4-FFF2-40B4-BE49-F238E27FC236}">
                  <a16:creationId xmlns:a16="http://schemas.microsoft.com/office/drawing/2014/main" id="{262F8429-02D6-C65D-FCB6-C6B2ECFA1F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112511" y="3496919"/>
              <a:ext cx="8640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Rectángulo: esquinas redondeadas 161">
            <a:extLst>
              <a:ext uri="{FF2B5EF4-FFF2-40B4-BE49-F238E27FC236}">
                <a16:creationId xmlns:a16="http://schemas.microsoft.com/office/drawing/2014/main" id="{67415D4C-D0C2-67EF-DFDF-4F46AFAADB09}"/>
              </a:ext>
            </a:extLst>
          </p:cNvPr>
          <p:cNvSpPr/>
          <p:nvPr/>
        </p:nvSpPr>
        <p:spPr>
          <a:xfrm>
            <a:off x="4793997" y="9214030"/>
            <a:ext cx="2514600" cy="6543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1" name="CuadroTexto 160">
            <a:extLst>
              <a:ext uri="{FF2B5EF4-FFF2-40B4-BE49-F238E27FC236}">
                <a16:creationId xmlns:a16="http://schemas.microsoft.com/office/drawing/2014/main" id="{2B3DA3AF-8AB2-6305-D784-F603F8775C7C}"/>
              </a:ext>
            </a:extLst>
          </p:cNvPr>
          <p:cNvSpPr txBox="1"/>
          <p:nvPr/>
        </p:nvSpPr>
        <p:spPr>
          <a:xfrm>
            <a:off x="5552260" y="9304647"/>
            <a:ext cx="1712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latin typeface="+mn-lt"/>
              </a:rPr>
              <a:t>Órganos que conforman y apoyan a los EME</a:t>
            </a:r>
            <a:endParaRPr lang="es-PE" sz="1100" dirty="0">
              <a:latin typeface="+mn-lt"/>
            </a:endParaRPr>
          </a:p>
        </p:txBody>
      </p:sp>
      <p:sp>
        <p:nvSpPr>
          <p:cNvPr id="163" name="Rectángulo 162">
            <a:extLst>
              <a:ext uri="{FF2B5EF4-FFF2-40B4-BE49-F238E27FC236}">
                <a16:creationId xmlns:a16="http://schemas.microsoft.com/office/drawing/2014/main" id="{D4D178F5-23F3-1BD0-1B83-8817386CDF83}"/>
              </a:ext>
            </a:extLst>
          </p:cNvPr>
          <p:cNvSpPr/>
          <p:nvPr/>
        </p:nvSpPr>
        <p:spPr>
          <a:xfrm>
            <a:off x="4969372" y="9419195"/>
            <a:ext cx="466228" cy="20105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6" name="object 2">
            <a:extLst>
              <a:ext uri="{FF2B5EF4-FFF2-40B4-BE49-F238E27FC236}">
                <a16:creationId xmlns:a16="http://schemas.microsoft.com/office/drawing/2014/main" id="{D91FA92B-D0F5-D28F-A83C-C1E1193ADE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5146" y="64696"/>
            <a:ext cx="9683233" cy="63094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MX" sz="4000" b="1" spc="-190" dirty="0">
                <a:latin typeface="+mn-lt"/>
                <a:cs typeface="Arial Black"/>
              </a:rPr>
              <a:t>Estructura de los EME en </a:t>
            </a:r>
            <a:r>
              <a:rPr sz="4000" b="1" spc="-40" dirty="0" err="1">
                <a:latin typeface="+mn-lt"/>
              </a:rPr>
              <a:t>el</a:t>
            </a:r>
            <a:r>
              <a:rPr sz="4000" b="1" spc="-135" dirty="0">
                <a:latin typeface="+mn-lt"/>
              </a:rPr>
              <a:t> </a:t>
            </a:r>
            <a:r>
              <a:rPr sz="4000" b="1" spc="-45" dirty="0">
                <a:latin typeface="+mn-lt"/>
              </a:rPr>
              <a:t>Ministerio</a:t>
            </a:r>
            <a:r>
              <a:rPr sz="4000" b="1" spc="-135" dirty="0">
                <a:latin typeface="+mn-lt"/>
              </a:rPr>
              <a:t> </a:t>
            </a:r>
            <a:r>
              <a:rPr sz="4000" b="1" spc="-10" dirty="0">
                <a:latin typeface="+mn-lt"/>
              </a:rPr>
              <a:t>Público</a:t>
            </a:r>
          </a:p>
        </p:txBody>
      </p:sp>
      <p:pic>
        <p:nvPicPr>
          <p:cNvPr id="137" name="Imagen 136">
            <a:extLst>
              <a:ext uri="{FF2B5EF4-FFF2-40B4-BE49-F238E27FC236}">
                <a16:creationId xmlns:a16="http://schemas.microsoft.com/office/drawing/2014/main" id="{6598A032-AC34-E91B-6E46-116FEB996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98" y="8659392"/>
            <a:ext cx="1761897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3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674" y="328898"/>
            <a:ext cx="85134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5" dirty="0">
                <a:solidFill>
                  <a:srgbClr val="182D4D"/>
                </a:solidFill>
                <a:latin typeface="Arial Black"/>
                <a:cs typeface="Arial Black"/>
              </a:rPr>
              <a:t>Organigrama</a:t>
            </a:r>
            <a:r>
              <a:rPr sz="2200" spc="-150" dirty="0">
                <a:solidFill>
                  <a:srgbClr val="182D4D"/>
                </a:solidFill>
                <a:latin typeface="Arial Black"/>
                <a:cs typeface="Arial Black"/>
              </a:rPr>
              <a:t> </a:t>
            </a:r>
            <a:r>
              <a:rPr sz="2200" spc="-45" dirty="0">
                <a:solidFill>
                  <a:srgbClr val="182D4D"/>
                </a:solidFill>
                <a:latin typeface="Lucida Sans Unicode"/>
                <a:cs typeface="Lucida Sans Unicode"/>
              </a:rPr>
              <a:t>del</a:t>
            </a:r>
            <a:r>
              <a:rPr sz="2200" spc="-110" dirty="0">
                <a:solidFill>
                  <a:srgbClr val="182D4D"/>
                </a:solidFill>
                <a:latin typeface="Lucida Sans Unicode"/>
                <a:cs typeface="Lucida Sans Unicode"/>
              </a:rPr>
              <a:t> </a:t>
            </a:r>
            <a:r>
              <a:rPr sz="2200" spc="-50" dirty="0">
                <a:solidFill>
                  <a:srgbClr val="182D4D"/>
                </a:solidFill>
                <a:latin typeface="Lucida Sans Unicode"/>
                <a:cs typeface="Lucida Sans Unicode"/>
              </a:rPr>
              <a:t>Instituto</a:t>
            </a:r>
            <a:r>
              <a:rPr sz="2200" spc="-110" dirty="0">
                <a:solidFill>
                  <a:srgbClr val="182D4D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182D4D"/>
                </a:solidFill>
                <a:latin typeface="Lucida Sans Unicode"/>
                <a:cs typeface="Lucida Sans Unicode"/>
              </a:rPr>
              <a:t>de</a:t>
            </a:r>
            <a:r>
              <a:rPr sz="2200" spc="-110" dirty="0">
                <a:solidFill>
                  <a:srgbClr val="182D4D"/>
                </a:solidFill>
                <a:latin typeface="Lucida Sans Unicode"/>
                <a:cs typeface="Lucida Sans Unicode"/>
              </a:rPr>
              <a:t> </a:t>
            </a:r>
            <a:r>
              <a:rPr sz="2200" spc="-30" dirty="0">
                <a:solidFill>
                  <a:srgbClr val="182D4D"/>
                </a:solidFill>
                <a:latin typeface="Lucida Sans Unicode"/>
                <a:cs typeface="Lucida Sans Unicode"/>
              </a:rPr>
              <a:t>Medicina</a:t>
            </a:r>
            <a:r>
              <a:rPr sz="2200" spc="-110" dirty="0">
                <a:solidFill>
                  <a:srgbClr val="182D4D"/>
                </a:solidFill>
                <a:latin typeface="Lucida Sans Unicode"/>
                <a:cs typeface="Lucida Sans Unicode"/>
              </a:rPr>
              <a:t> </a:t>
            </a:r>
            <a:r>
              <a:rPr sz="2200" spc="-65" dirty="0">
                <a:solidFill>
                  <a:srgbClr val="182D4D"/>
                </a:solidFill>
                <a:latin typeface="Lucida Sans Unicode"/>
                <a:cs typeface="Lucida Sans Unicode"/>
              </a:rPr>
              <a:t>Legal</a:t>
            </a:r>
            <a:r>
              <a:rPr sz="2200" spc="-105" dirty="0">
                <a:solidFill>
                  <a:srgbClr val="182D4D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182D4D"/>
                </a:solidFill>
                <a:latin typeface="Lucida Sans Unicode"/>
                <a:cs typeface="Lucida Sans Unicode"/>
              </a:rPr>
              <a:t>y</a:t>
            </a:r>
            <a:r>
              <a:rPr sz="2200" spc="-110" dirty="0">
                <a:solidFill>
                  <a:srgbClr val="182D4D"/>
                </a:solidFill>
                <a:latin typeface="Lucida Sans Unicode"/>
                <a:cs typeface="Lucida Sans Unicode"/>
              </a:rPr>
              <a:t> </a:t>
            </a:r>
            <a:r>
              <a:rPr sz="2200" spc="-80" dirty="0">
                <a:solidFill>
                  <a:srgbClr val="182D4D"/>
                </a:solidFill>
                <a:latin typeface="Lucida Sans Unicode"/>
                <a:cs typeface="Lucida Sans Unicode"/>
              </a:rPr>
              <a:t>Ciencias</a:t>
            </a:r>
            <a:r>
              <a:rPr sz="2200" spc="-110" dirty="0">
                <a:solidFill>
                  <a:srgbClr val="182D4D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182D4D"/>
                </a:solidFill>
                <a:latin typeface="Lucida Sans Unicode"/>
                <a:cs typeface="Lucida Sans Unicode"/>
              </a:rPr>
              <a:t>Forenses</a:t>
            </a:r>
            <a:endParaRPr sz="220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816514" y="2757210"/>
            <a:ext cx="7792720" cy="2140585"/>
            <a:chOff x="5816514" y="2757210"/>
            <a:chExt cx="7792720" cy="2140585"/>
          </a:xfrm>
        </p:grpSpPr>
        <p:sp>
          <p:nvSpPr>
            <p:cNvPr id="4" name="object 4"/>
            <p:cNvSpPr/>
            <p:nvPr/>
          </p:nvSpPr>
          <p:spPr>
            <a:xfrm>
              <a:off x="7055538" y="4296266"/>
              <a:ext cx="5266055" cy="595630"/>
            </a:xfrm>
            <a:custGeom>
              <a:avLst/>
              <a:gdLst/>
              <a:ahLst/>
              <a:cxnLst/>
              <a:rect l="l" t="t" r="r" b="b"/>
              <a:pathLst>
                <a:path w="5266055" h="595629">
                  <a:moveTo>
                    <a:pt x="0" y="595299"/>
                  </a:moveTo>
                  <a:lnTo>
                    <a:pt x="0" y="190500"/>
                  </a:lnTo>
                  <a:lnTo>
                    <a:pt x="6359" y="139858"/>
                  </a:lnTo>
                  <a:lnTo>
                    <a:pt x="24305" y="94352"/>
                  </a:lnTo>
                  <a:lnTo>
                    <a:pt x="52141" y="55797"/>
                  </a:lnTo>
                  <a:lnTo>
                    <a:pt x="88169" y="26009"/>
                  </a:lnTo>
                  <a:lnTo>
                    <a:pt x="130693" y="6805"/>
                  </a:lnTo>
                  <a:lnTo>
                    <a:pt x="178015" y="0"/>
                  </a:lnTo>
                  <a:lnTo>
                    <a:pt x="5087442" y="0"/>
                  </a:lnTo>
                  <a:lnTo>
                    <a:pt x="5134769" y="6805"/>
                  </a:lnTo>
                  <a:lnTo>
                    <a:pt x="5177297" y="26009"/>
                  </a:lnTo>
                  <a:lnTo>
                    <a:pt x="5213327" y="55797"/>
                  </a:lnTo>
                  <a:lnTo>
                    <a:pt x="5241164" y="94352"/>
                  </a:lnTo>
                  <a:lnTo>
                    <a:pt x="5259111" y="139858"/>
                  </a:lnTo>
                  <a:lnTo>
                    <a:pt x="5265470" y="190500"/>
                  </a:lnTo>
                  <a:lnTo>
                    <a:pt x="5265470" y="544753"/>
                  </a:lnTo>
                </a:path>
              </a:pathLst>
            </a:custGeom>
            <a:ln w="12026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16511" y="2757220"/>
              <a:ext cx="7792720" cy="723900"/>
            </a:xfrm>
            <a:custGeom>
              <a:avLst/>
              <a:gdLst/>
              <a:ahLst/>
              <a:cxnLst/>
              <a:rect l="l" t="t" r="r" b="b"/>
              <a:pathLst>
                <a:path w="7792719" h="723900">
                  <a:moveTo>
                    <a:pt x="3287547" y="190500"/>
                  </a:moveTo>
                  <a:lnTo>
                    <a:pt x="3282518" y="146812"/>
                  </a:lnTo>
                  <a:lnTo>
                    <a:pt x="3268180" y="106718"/>
                  </a:lnTo>
                  <a:lnTo>
                    <a:pt x="3245688" y="71348"/>
                  </a:lnTo>
                  <a:lnTo>
                    <a:pt x="3216186" y="41846"/>
                  </a:lnTo>
                  <a:lnTo>
                    <a:pt x="3180816" y="19354"/>
                  </a:lnTo>
                  <a:lnTo>
                    <a:pt x="3140722" y="5029"/>
                  </a:lnTo>
                  <a:lnTo>
                    <a:pt x="3097047" y="0"/>
                  </a:lnTo>
                  <a:lnTo>
                    <a:pt x="190500" y="0"/>
                  </a:lnTo>
                  <a:lnTo>
                    <a:pt x="146812" y="5029"/>
                  </a:lnTo>
                  <a:lnTo>
                    <a:pt x="106718" y="19354"/>
                  </a:lnTo>
                  <a:lnTo>
                    <a:pt x="71348" y="41846"/>
                  </a:lnTo>
                  <a:lnTo>
                    <a:pt x="41846" y="71348"/>
                  </a:lnTo>
                  <a:lnTo>
                    <a:pt x="19354" y="106718"/>
                  </a:lnTo>
                  <a:lnTo>
                    <a:pt x="5029" y="146812"/>
                  </a:lnTo>
                  <a:lnTo>
                    <a:pt x="0" y="190500"/>
                  </a:lnTo>
                  <a:lnTo>
                    <a:pt x="0" y="532955"/>
                  </a:lnTo>
                  <a:lnTo>
                    <a:pt x="5029" y="576630"/>
                  </a:lnTo>
                  <a:lnTo>
                    <a:pt x="19354" y="616724"/>
                  </a:lnTo>
                  <a:lnTo>
                    <a:pt x="41846" y="652094"/>
                  </a:lnTo>
                  <a:lnTo>
                    <a:pt x="71348" y="681596"/>
                  </a:lnTo>
                  <a:lnTo>
                    <a:pt x="106718" y="704088"/>
                  </a:lnTo>
                  <a:lnTo>
                    <a:pt x="146812" y="718426"/>
                  </a:lnTo>
                  <a:lnTo>
                    <a:pt x="190500" y="723455"/>
                  </a:lnTo>
                  <a:lnTo>
                    <a:pt x="3097047" y="723455"/>
                  </a:lnTo>
                  <a:lnTo>
                    <a:pt x="3140722" y="718426"/>
                  </a:lnTo>
                  <a:lnTo>
                    <a:pt x="3180816" y="704088"/>
                  </a:lnTo>
                  <a:lnTo>
                    <a:pt x="3216186" y="681596"/>
                  </a:lnTo>
                  <a:lnTo>
                    <a:pt x="3245688" y="652094"/>
                  </a:lnTo>
                  <a:lnTo>
                    <a:pt x="3268180" y="616724"/>
                  </a:lnTo>
                  <a:lnTo>
                    <a:pt x="3282518" y="576630"/>
                  </a:lnTo>
                  <a:lnTo>
                    <a:pt x="3287547" y="532955"/>
                  </a:lnTo>
                  <a:lnTo>
                    <a:pt x="3287547" y="190500"/>
                  </a:lnTo>
                  <a:close/>
                </a:path>
                <a:path w="7792719" h="723900">
                  <a:moveTo>
                    <a:pt x="7792694" y="190500"/>
                  </a:moveTo>
                  <a:lnTo>
                    <a:pt x="7787653" y="146812"/>
                  </a:lnTo>
                  <a:lnTo>
                    <a:pt x="7773327" y="106718"/>
                  </a:lnTo>
                  <a:lnTo>
                    <a:pt x="7750835" y="71348"/>
                  </a:lnTo>
                  <a:lnTo>
                    <a:pt x="7721333" y="41846"/>
                  </a:lnTo>
                  <a:lnTo>
                    <a:pt x="7685964" y="19354"/>
                  </a:lnTo>
                  <a:lnTo>
                    <a:pt x="7645870" y="5029"/>
                  </a:lnTo>
                  <a:lnTo>
                    <a:pt x="7602194" y="0"/>
                  </a:lnTo>
                  <a:lnTo>
                    <a:pt x="4695647" y="0"/>
                  </a:lnTo>
                  <a:lnTo>
                    <a:pt x="4651959" y="5029"/>
                  </a:lnTo>
                  <a:lnTo>
                    <a:pt x="4611865" y="19354"/>
                  </a:lnTo>
                  <a:lnTo>
                    <a:pt x="4576496" y="41846"/>
                  </a:lnTo>
                  <a:lnTo>
                    <a:pt x="4546993" y="71348"/>
                  </a:lnTo>
                  <a:lnTo>
                    <a:pt x="4524502" y="106718"/>
                  </a:lnTo>
                  <a:lnTo>
                    <a:pt x="4510176" y="146812"/>
                  </a:lnTo>
                  <a:lnTo>
                    <a:pt x="4505147" y="190500"/>
                  </a:lnTo>
                  <a:lnTo>
                    <a:pt x="4505147" y="532955"/>
                  </a:lnTo>
                  <a:lnTo>
                    <a:pt x="4510176" y="576630"/>
                  </a:lnTo>
                  <a:lnTo>
                    <a:pt x="4524502" y="616724"/>
                  </a:lnTo>
                  <a:lnTo>
                    <a:pt x="4546993" y="652094"/>
                  </a:lnTo>
                  <a:lnTo>
                    <a:pt x="4576496" y="681596"/>
                  </a:lnTo>
                  <a:lnTo>
                    <a:pt x="4611865" y="704088"/>
                  </a:lnTo>
                  <a:lnTo>
                    <a:pt x="4651959" y="718426"/>
                  </a:lnTo>
                  <a:lnTo>
                    <a:pt x="4695647" y="723455"/>
                  </a:lnTo>
                  <a:lnTo>
                    <a:pt x="7602194" y="723455"/>
                  </a:lnTo>
                  <a:lnTo>
                    <a:pt x="7645870" y="718426"/>
                  </a:lnTo>
                  <a:lnTo>
                    <a:pt x="7685964" y="704088"/>
                  </a:lnTo>
                  <a:lnTo>
                    <a:pt x="7721333" y="681596"/>
                  </a:lnTo>
                  <a:lnTo>
                    <a:pt x="7750835" y="652094"/>
                  </a:lnTo>
                  <a:lnTo>
                    <a:pt x="7773327" y="616724"/>
                  </a:lnTo>
                  <a:lnTo>
                    <a:pt x="7787653" y="576630"/>
                  </a:lnTo>
                  <a:lnTo>
                    <a:pt x="7792694" y="532955"/>
                  </a:lnTo>
                  <a:lnTo>
                    <a:pt x="7792694" y="190500"/>
                  </a:lnTo>
                  <a:close/>
                </a:path>
              </a:pathLst>
            </a:custGeom>
            <a:solidFill>
              <a:srgbClr val="182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528525" y="3027436"/>
            <a:ext cx="1847214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1200" spc="-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Gerencia</a:t>
            </a:r>
            <a:r>
              <a:rPr sz="1200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Administrativa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76424" y="3009794"/>
            <a:ext cx="2313940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120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Oﬁcina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Garantía</a:t>
            </a:r>
            <a:r>
              <a:rPr sz="12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020863" y="1601454"/>
            <a:ext cx="3377565" cy="2707640"/>
            <a:chOff x="8020863" y="1601454"/>
            <a:chExt cx="3377565" cy="2707640"/>
          </a:xfrm>
        </p:grpSpPr>
        <p:sp>
          <p:nvSpPr>
            <p:cNvPr id="9" name="object 9"/>
            <p:cNvSpPr/>
            <p:nvPr/>
          </p:nvSpPr>
          <p:spPr>
            <a:xfrm>
              <a:off x="9746325" y="1725641"/>
              <a:ext cx="0" cy="2571115"/>
            </a:xfrm>
            <a:custGeom>
              <a:avLst/>
              <a:gdLst/>
              <a:ahLst/>
              <a:cxnLst/>
              <a:rect l="l" t="t" r="r" b="b"/>
              <a:pathLst>
                <a:path h="2571115">
                  <a:moveTo>
                    <a:pt x="0" y="0"/>
                  </a:moveTo>
                  <a:lnTo>
                    <a:pt x="0" y="2570619"/>
                  </a:lnTo>
                </a:path>
              </a:pathLst>
            </a:custGeom>
            <a:ln w="254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20863" y="1601454"/>
              <a:ext cx="3377565" cy="775335"/>
            </a:xfrm>
            <a:custGeom>
              <a:avLst/>
              <a:gdLst/>
              <a:ahLst/>
              <a:cxnLst/>
              <a:rect l="l" t="t" r="r" b="b"/>
              <a:pathLst>
                <a:path w="3377565" h="775335">
                  <a:moveTo>
                    <a:pt x="3207981" y="0"/>
                  </a:moveTo>
                  <a:lnTo>
                    <a:pt x="169240" y="0"/>
                  </a:lnTo>
                  <a:lnTo>
                    <a:pt x="124252" y="5451"/>
                  </a:lnTo>
                  <a:lnTo>
                    <a:pt x="83825" y="20835"/>
                  </a:lnTo>
                  <a:lnTo>
                    <a:pt x="49572" y="44699"/>
                  </a:lnTo>
                  <a:lnTo>
                    <a:pt x="23108" y="75586"/>
                  </a:lnTo>
                  <a:lnTo>
                    <a:pt x="6046" y="112043"/>
                  </a:lnTo>
                  <a:lnTo>
                    <a:pt x="0" y="152615"/>
                  </a:lnTo>
                  <a:lnTo>
                    <a:pt x="0" y="622490"/>
                  </a:lnTo>
                  <a:lnTo>
                    <a:pt x="6046" y="663062"/>
                  </a:lnTo>
                  <a:lnTo>
                    <a:pt x="23108" y="699519"/>
                  </a:lnTo>
                  <a:lnTo>
                    <a:pt x="49572" y="730407"/>
                  </a:lnTo>
                  <a:lnTo>
                    <a:pt x="83825" y="754270"/>
                  </a:lnTo>
                  <a:lnTo>
                    <a:pt x="124252" y="769654"/>
                  </a:lnTo>
                  <a:lnTo>
                    <a:pt x="169240" y="775106"/>
                  </a:lnTo>
                  <a:lnTo>
                    <a:pt x="3207981" y="775106"/>
                  </a:lnTo>
                  <a:lnTo>
                    <a:pt x="3252973" y="769654"/>
                  </a:lnTo>
                  <a:lnTo>
                    <a:pt x="3293402" y="754270"/>
                  </a:lnTo>
                  <a:lnTo>
                    <a:pt x="3327654" y="730407"/>
                  </a:lnTo>
                  <a:lnTo>
                    <a:pt x="3354116" y="699519"/>
                  </a:lnTo>
                  <a:lnTo>
                    <a:pt x="3371176" y="663062"/>
                  </a:lnTo>
                  <a:lnTo>
                    <a:pt x="3377222" y="622490"/>
                  </a:lnTo>
                  <a:lnTo>
                    <a:pt x="3377222" y="152615"/>
                  </a:lnTo>
                  <a:lnTo>
                    <a:pt x="3371176" y="112043"/>
                  </a:lnTo>
                  <a:lnTo>
                    <a:pt x="3354116" y="75586"/>
                  </a:lnTo>
                  <a:lnTo>
                    <a:pt x="3327654" y="44699"/>
                  </a:lnTo>
                  <a:lnTo>
                    <a:pt x="3293402" y="20835"/>
                  </a:lnTo>
                  <a:lnTo>
                    <a:pt x="3252973" y="5451"/>
                  </a:lnTo>
                  <a:lnTo>
                    <a:pt x="3207981" y="0"/>
                  </a:lnTo>
                  <a:close/>
                </a:path>
              </a:pathLst>
            </a:custGeom>
            <a:solidFill>
              <a:srgbClr val="F9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163120" y="1730064"/>
            <a:ext cx="3111500" cy="43197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62865" algn="ctr">
              <a:lnSpc>
                <a:spcPct val="101000"/>
              </a:lnSpc>
              <a:spcBef>
                <a:spcPts val="80"/>
              </a:spcBef>
            </a:pPr>
            <a:r>
              <a:rPr sz="1400" spc="-11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Jefatura</a:t>
            </a:r>
            <a:r>
              <a:rPr sz="1400" spc="-8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8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</a:t>
            </a:r>
            <a:r>
              <a:rPr sz="14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sz="1400" spc="-6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</a:t>
            </a:r>
            <a:r>
              <a:rPr sz="14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1400" spc="-8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Medicina</a:t>
            </a:r>
            <a:r>
              <a:rPr sz="1400" spc="-7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2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r>
              <a:rPr sz="1400" spc="-6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sz="1400" spc="-12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Ciencias</a:t>
            </a:r>
            <a:r>
              <a:rPr sz="1400" spc="-6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9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Forenses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974915" y="3138864"/>
            <a:ext cx="4656455" cy="3110865"/>
            <a:chOff x="8974915" y="3138864"/>
            <a:chExt cx="4656455" cy="3110865"/>
          </a:xfrm>
        </p:grpSpPr>
        <p:sp>
          <p:nvSpPr>
            <p:cNvPr id="13" name="object 13"/>
            <p:cNvSpPr/>
            <p:nvPr/>
          </p:nvSpPr>
          <p:spPr>
            <a:xfrm>
              <a:off x="8981265" y="3145214"/>
              <a:ext cx="1530350" cy="0"/>
            </a:xfrm>
            <a:custGeom>
              <a:avLst/>
              <a:gdLst/>
              <a:ahLst/>
              <a:cxnLst/>
              <a:rect l="l" t="t" r="r" b="b"/>
              <a:pathLst>
                <a:path w="1530350">
                  <a:moveTo>
                    <a:pt x="153013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308063" y="4985288"/>
              <a:ext cx="0" cy="666115"/>
            </a:xfrm>
            <a:custGeom>
              <a:avLst/>
              <a:gdLst/>
              <a:ahLst/>
              <a:cxnLst/>
              <a:rect l="l" t="t" r="r" b="b"/>
              <a:pathLst>
                <a:path h="666114">
                  <a:moveTo>
                    <a:pt x="0" y="0"/>
                  </a:moveTo>
                  <a:lnTo>
                    <a:pt x="0" y="665962"/>
                  </a:lnTo>
                </a:path>
              </a:pathLst>
            </a:custGeom>
            <a:ln w="10845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933993" y="5601926"/>
              <a:ext cx="2697480" cy="647700"/>
            </a:xfrm>
            <a:custGeom>
              <a:avLst/>
              <a:gdLst/>
              <a:ahLst/>
              <a:cxnLst/>
              <a:rect l="l" t="t" r="r" b="b"/>
              <a:pathLst>
                <a:path w="2697480" h="647700">
                  <a:moveTo>
                    <a:pt x="2539898" y="0"/>
                  </a:moveTo>
                  <a:lnTo>
                    <a:pt x="157403" y="0"/>
                  </a:lnTo>
                  <a:lnTo>
                    <a:pt x="107652" y="8024"/>
                  </a:lnTo>
                  <a:lnTo>
                    <a:pt x="64443" y="30369"/>
                  </a:lnTo>
                  <a:lnTo>
                    <a:pt x="30369" y="64443"/>
                  </a:lnTo>
                  <a:lnTo>
                    <a:pt x="8024" y="107652"/>
                  </a:lnTo>
                  <a:lnTo>
                    <a:pt x="0" y="157403"/>
                  </a:lnTo>
                  <a:lnTo>
                    <a:pt x="0" y="490156"/>
                  </a:lnTo>
                  <a:lnTo>
                    <a:pt x="8024" y="539908"/>
                  </a:lnTo>
                  <a:lnTo>
                    <a:pt x="30369" y="583117"/>
                  </a:lnTo>
                  <a:lnTo>
                    <a:pt x="64443" y="617190"/>
                  </a:lnTo>
                  <a:lnTo>
                    <a:pt x="107652" y="639535"/>
                  </a:lnTo>
                  <a:lnTo>
                    <a:pt x="157403" y="647560"/>
                  </a:lnTo>
                  <a:lnTo>
                    <a:pt x="2539898" y="647560"/>
                  </a:lnTo>
                  <a:lnTo>
                    <a:pt x="2589650" y="639535"/>
                  </a:lnTo>
                  <a:lnTo>
                    <a:pt x="2632858" y="617190"/>
                  </a:lnTo>
                  <a:lnTo>
                    <a:pt x="2666932" y="583117"/>
                  </a:lnTo>
                  <a:lnTo>
                    <a:pt x="2689277" y="539908"/>
                  </a:lnTo>
                  <a:lnTo>
                    <a:pt x="2697302" y="490156"/>
                  </a:lnTo>
                  <a:lnTo>
                    <a:pt x="2697302" y="157403"/>
                  </a:lnTo>
                  <a:lnTo>
                    <a:pt x="2689277" y="107652"/>
                  </a:lnTo>
                  <a:lnTo>
                    <a:pt x="2666932" y="64443"/>
                  </a:lnTo>
                  <a:lnTo>
                    <a:pt x="2632858" y="30369"/>
                  </a:lnTo>
                  <a:lnTo>
                    <a:pt x="2589650" y="8024"/>
                  </a:lnTo>
                  <a:lnTo>
                    <a:pt x="2539898" y="0"/>
                  </a:lnTo>
                  <a:close/>
                </a:path>
              </a:pathLst>
            </a:custGeom>
            <a:solidFill>
              <a:srgbClr val="AFD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1447995" y="5805722"/>
            <a:ext cx="1593850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1200" spc="-6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</a:t>
            </a:r>
            <a:r>
              <a:rPr sz="1200" spc="-5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Médico</a:t>
            </a:r>
            <a:r>
              <a:rPr sz="1200" spc="-4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933993" y="4763296"/>
            <a:ext cx="2697480" cy="647700"/>
          </a:xfrm>
          <a:custGeom>
            <a:avLst/>
            <a:gdLst/>
            <a:ahLst/>
            <a:cxnLst/>
            <a:rect l="l" t="t" r="r" b="b"/>
            <a:pathLst>
              <a:path w="2697480" h="647700">
                <a:moveTo>
                  <a:pt x="2539898" y="0"/>
                </a:moveTo>
                <a:lnTo>
                  <a:pt x="157403" y="0"/>
                </a:lnTo>
                <a:lnTo>
                  <a:pt x="107652" y="8024"/>
                </a:lnTo>
                <a:lnTo>
                  <a:pt x="64443" y="30369"/>
                </a:lnTo>
                <a:lnTo>
                  <a:pt x="30369" y="64443"/>
                </a:lnTo>
                <a:lnTo>
                  <a:pt x="8024" y="107652"/>
                </a:lnTo>
                <a:lnTo>
                  <a:pt x="0" y="157403"/>
                </a:lnTo>
                <a:lnTo>
                  <a:pt x="0" y="490156"/>
                </a:lnTo>
                <a:lnTo>
                  <a:pt x="8024" y="539908"/>
                </a:lnTo>
                <a:lnTo>
                  <a:pt x="30369" y="583117"/>
                </a:lnTo>
                <a:lnTo>
                  <a:pt x="64443" y="617190"/>
                </a:lnTo>
                <a:lnTo>
                  <a:pt x="107652" y="639535"/>
                </a:lnTo>
                <a:lnTo>
                  <a:pt x="157403" y="647560"/>
                </a:lnTo>
                <a:lnTo>
                  <a:pt x="2539898" y="647560"/>
                </a:lnTo>
                <a:lnTo>
                  <a:pt x="2589650" y="639535"/>
                </a:lnTo>
                <a:lnTo>
                  <a:pt x="2632858" y="617190"/>
                </a:lnTo>
                <a:lnTo>
                  <a:pt x="2666932" y="583117"/>
                </a:lnTo>
                <a:lnTo>
                  <a:pt x="2689277" y="539908"/>
                </a:lnTo>
                <a:lnTo>
                  <a:pt x="2697302" y="490156"/>
                </a:lnTo>
                <a:lnTo>
                  <a:pt x="2697302" y="157403"/>
                </a:lnTo>
                <a:lnTo>
                  <a:pt x="2689277" y="107652"/>
                </a:lnTo>
                <a:lnTo>
                  <a:pt x="2666932" y="64443"/>
                </a:lnTo>
                <a:lnTo>
                  <a:pt x="2632858" y="30369"/>
                </a:lnTo>
                <a:lnTo>
                  <a:pt x="2589650" y="8024"/>
                </a:lnTo>
                <a:lnTo>
                  <a:pt x="2539898" y="0"/>
                </a:lnTo>
                <a:close/>
              </a:path>
            </a:pathLst>
          </a:custGeom>
          <a:solidFill>
            <a:srgbClr val="182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394367" y="4947833"/>
            <a:ext cx="1777364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Oﬁcina</a:t>
            </a:r>
            <a:r>
              <a:rPr sz="12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Operaciones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021726" y="5282163"/>
            <a:ext cx="2472055" cy="2954020"/>
            <a:chOff x="6021726" y="5282163"/>
            <a:chExt cx="2472055" cy="2954020"/>
          </a:xfrm>
        </p:grpSpPr>
        <p:sp>
          <p:nvSpPr>
            <p:cNvPr id="20" name="object 20"/>
            <p:cNvSpPr/>
            <p:nvPr/>
          </p:nvSpPr>
          <p:spPr>
            <a:xfrm>
              <a:off x="6029735" y="5288513"/>
              <a:ext cx="408305" cy="2941320"/>
            </a:xfrm>
            <a:custGeom>
              <a:avLst/>
              <a:gdLst/>
              <a:ahLst/>
              <a:cxnLst/>
              <a:rect l="l" t="t" r="r" b="b"/>
              <a:pathLst>
                <a:path w="408304" h="2941320">
                  <a:moveTo>
                    <a:pt x="407746" y="2941307"/>
                  </a:moveTo>
                  <a:lnTo>
                    <a:pt x="190499" y="2941307"/>
                  </a:lnTo>
                  <a:lnTo>
                    <a:pt x="139854" y="2939899"/>
                  </a:lnTo>
                  <a:lnTo>
                    <a:pt x="94346" y="2933501"/>
                  </a:lnTo>
                  <a:lnTo>
                    <a:pt x="55792" y="2918850"/>
                  </a:lnTo>
                  <a:lnTo>
                    <a:pt x="26006" y="2892682"/>
                  </a:lnTo>
                  <a:lnTo>
                    <a:pt x="6804" y="2851734"/>
                  </a:lnTo>
                  <a:lnTo>
                    <a:pt x="0" y="2792742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28076" y="6696585"/>
              <a:ext cx="330835" cy="0"/>
            </a:xfrm>
            <a:custGeom>
              <a:avLst/>
              <a:gdLst/>
              <a:ahLst/>
              <a:cxnLst/>
              <a:rect l="l" t="t" r="r" b="b"/>
              <a:pathLst>
                <a:path w="330835">
                  <a:moveTo>
                    <a:pt x="0" y="0"/>
                  </a:moveTo>
                  <a:lnTo>
                    <a:pt x="330250" y="0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28076" y="7476288"/>
              <a:ext cx="330835" cy="0"/>
            </a:xfrm>
            <a:custGeom>
              <a:avLst/>
              <a:gdLst/>
              <a:ahLst/>
              <a:cxnLst/>
              <a:rect l="l" t="t" r="r" b="b"/>
              <a:pathLst>
                <a:path w="330835">
                  <a:moveTo>
                    <a:pt x="0" y="0"/>
                  </a:moveTo>
                  <a:lnTo>
                    <a:pt x="330250" y="0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28076" y="5912368"/>
              <a:ext cx="330835" cy="0"/>
            </a:xfrm>
            <a:custGeom>
              <a:avLst/>
              <a:gdLst/>
              <a:ahLst/>
              <a:cxnLst/>
              <a:rect l="l" t="t" r="r" b="b"/>
              <a:pathLst>
                <a:path w="330835">
                  <a:moveTo>
                    <a:pt x="0" y="0"/>
                  </a:moveTo>
                  <a:lnTo>
                    <a:pt x="330250" y="0"/>
                  </a:lnTo>
                </a:path>
              </a:pathLst>
            </a:custGeom>
            <a:ln w="12700">
              <a:solidFill>
                <a:srgbClr val="182D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28398" y="5625242"/>
              <a:ext cx="2165350" cy="601345"/>
            </a:xfrm>
            <a:custGeom>
              <a:avLst/>
              <a:gdLst/>
              <a:ahLst/>
              <a:cxnLst/>
              <a:rect l="l" t="t" r="r" b="b"/>
              <a:pathLst>
                <a:path w="2165350" h="601345">
                  <a:moveTo>
                    <a:pt x="1993455" y="0"/>
                  </a:moveTo>
                  <a:lnTo>
                    <a:pt x="171564" y="0"/>
                  </a:lnTo>
                  <a:lnTo>
                    <a:pt x="125954" y="5656"/>
                  </a:lnTo>
                  <a:lnTo>
                    <a:pt x="84971" y="21617"/>
                  </a:lnTo>
                  <a:lnTo>
                    <a:pt x="50249" y="46375"/>
                  </a:lnTo>
                  <a:lnTo>
                    <a:pt x="23423" y="78420"/>
                  </a:lnTo>
                  <a:lnTo>
                    <a:pt x="6128" y="116241"/>
                  </a:lnTo>
                  <a:lnTo>
                    <a:pt x="0" y="158330"/>
                  </a:lnTo>
                  <a:lnTo>
                    <a:pt x="0" y="442963"/>
                  </a:lnTo>
                  <a:lnTo>
                    <a:pt x="6128" y="485052"/>
                  </a:lnTo>
                  <a:lnTo>
                    <a:pt x="23423" y="522874"/>
                  </a:lnTo>
                  <a:lnTo>
                    <a:pt x="50249" y="554918"/>
                  </a:lnTo>
                  <a:lnTo>
                    <a:pt x="84971" y="579676"/>
                  </a:lnTo>
                  <a:lnTo>
                    <a:pt x="125954" y="595638"/>
                  </a:lnTo>
                  <a:lnTo>
                    <a:pt x="171564" y="601294"/>
                  </a:lnTo>
                  <a:lnTo>
                    <a:pt x="1993455" y="601294"/>
                  </a:lnTo>
                  <a:lnTo>
                    <a:pt x="2039059" y="595638"/>
                  </a:lnTo>
                  <a:lnTo>
                    <a:pt x="2080039" y="579676"/>
                  </a:lnTo>
                  <a:lnTo>
                    <a:pt x="2114759" y="554918"/>
                  </a:lnTo>
                  <a:lnTo>
                    <a:pt x="2141584" y="522874"/>
                  </a:lnTo>
                  <a:lnTo>
                    <a:pt x="2158878" y="485052"/>
                  </a:lnTo>
                  <a:lnTo>
                    <a:pt x="2165007" y="442963"/>
                  </a:lnTo>
                  <a:lnTo>
                    <a:pt x="2165007" y="158330"/>
                  </a:lnTo>
                  <a:lnTo>
                    <a:pt x="2158878" y="116241"/>
                  </a:lnTo>
                  <a:lnTo>
                    <a:pt x="2141584" y="78420"/>
                  </a:lnTo>
                  <a:lnTo>
                    <a:pt x="2114759" y="46375"/>
                  </a:lnTo>
                  <a:lnTo>
                    <a:pt x="2080039" y="21617"/>
                  </a:lnTo>
                  <a:lnTo>
                    <a:pt x="2039059" y="5656"/>
                  </a:lnTo>
                  <a:lnTo>
                    <a:pt x="1993455" y="0"/>
                  </a:lnTo>
                  <a:close/>
                </a:path>
              </a:pathLst>
            </a:custGeom>
            <a:solidFill>
              <a:srgbClr val="AFD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832464" y="5723421"/>
            <a:ext cx="1106170" cy="3808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52095" marR="5080" indent="-240029" algn="ctr">
              <a:lnSpc>
                <a:spcPct val="103600"/>
              </a:lnSpc>
              <a:spcBef>
                <a:spcPts val="75"/>
              </a:spcBef>
            </a:pPr>
            <a:r>
              <a:rPr sz="1200" spc="-6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</a:t>
            </a:r>
            <a:r>
              <a:rPr sz="1200" spc="-4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Clínica </a:t>
            </a:r>
            <a:r>
              <a:rPr sz="1200" spc="-1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Forense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328397" y="6422110"/>
            <a:ext cx="2165350" cy="2108835"/>
          </a:xfrm>
          <a:custGeom>
            <a:avLst/>
            <a:gdLst/>
            <a:ahLst/>
            <a:cxnLst/>
            <a:rect l="l" t="t" r="r" b="b"/>
            <a:pathLst>
              <a:path w="2165350" h="2108834">
                <a:moveTo>
                  <a:pt x="2165007" y="1665401"/>
                </a:moveTo>
                <a:lnTo>
                  <a:pt x="2158873" y="1623314"/>
                </a:lnTo>
                <a:lnTo>
                  <a:pt x="2141575" y="1585493"/>
                </a:lnTo>
                <a:lnTo>
                  <a:pt x="2114753" y="1553438"/>
                </a:lnTo>
                <a:lnTo>
                  <a:pt x="2080031" y="1528686"/>
                </a:lnTo>
                <a:lnTo>
                  <a:pt x="2039048" y="1512722"/>
                </a:lnTo>
                <a:lnTo>
                  <a:pt x="1993455" y="1507070"/>
                </a:lnTo>
                <a:lnTo>
                  <a:pt x="171564" y="1507070"/>
                </a:lnTo>
                <a:lnTo>
                  <a:pt x="125945" y="1512722"/>
                </a:lnTo>
                <a:lnTo>
                  <a:pt x="84963" y="1528686"/>
                </a:lnTo>
                <a:lnTo>
                  <a:pt x="50241" y="1553438"/>
                </a:lnTo>
                <a:lnTo>
                  <a:pt x="23418" y="1585493"/>
                </a:lnTo>
                <a:lnTo>
                  <a:pt x="6121" y="1623314"/>
                </a:lnTo>
                <a:lnTo>
                  <a:pt x="0" y="1665401"/>
                </a:lnTo>
                <a:lnTo>
                  <a:pt x="0" y="1950034"/>
                </a:lnTo>
                <a:lnTo>
                  <a:pt x="6121" y="1992122"/>
                </a:lnTo>
                <a:lnTo>
                  <a:pt x="23418" y="2029942"/>
                </a:lnTo>
                <a:lnTo>
                  <a:pt x="50241" y="2061984"/>
                </a:lnTo>
                <a:lnTo>
                  <a:pt x="84963" y="2086749"/>
                </a:lnTo>
                <a:lnTo>
                  <a:pt x="125945" y="2102700"/>
                </a:lnTo>
                <a:lnTo>
                  <a:pt x="171564" y="2108365"/>
                </a:lnTo>
                <a:lnTo>
                  <a:pt x="1993455" y="2108365"/>
                </a:lnTo>
                <a:lnTo>
                  <a:pt x="2039048" y="2102700"/>
                </a:lnTo>
                <a:lnTo>
                  <a:pt x="2080031" y="2086749"/>
                </a:lnTo>
                <a:lnTo>
                  <a:pt x="2114753" y="2061984"/>
                </a:lnTo>
                <a:lnTo>
                  <a:pt x="2141575" y="2029942"/>
                </a:lnTo>
                <a:lnTo>
                  <a:pt x="2158873" y="1992122"/>
                </a:lnTo>
                <a:lnTo>
                  <a:pt x="2165007" y="1950034"/>
                </a:lnTo>
                <a:lnTo>
                  <a:pt x="2165007" y="1665401"/>
                </a:lnTo>
                <a:close/>
              </a:path>
              <a:path w="2165350" h="2108834">
                <a:moveTo>
                  <a:pt x="2165007" y="911860"/>
                </a:moveTo>
                <a:lnTo>
                  <a:pt x="2158873" y="869772"/>
                </a:lnTo>
                <a:lnTo>
                  <a:pt x="2141575" y="831951"/>
                </a:lnTo>
                <a:lnTo>
                  <a:pt x="2114753" y="799909"/>
                </a:lnTo>
                <a:lnTo>
                  <a:pt x="2080031" y="775157"/>
                </a:lnTo>
                <a:lnTo>
                  <a:pt x="2039048" y="759193"/>
                </a:lnTo>
                <a:lnTo>
                  <a:pt x="1993455" y="753529"/>
                </a:lnTo>
                <a:lnTo>
                  <a:pt x="171564" y="753529"/>
                </a:lnTo>
                <a:lnTo>
                  <a:pt x="125945" y="759193"/>
                </a:lnTo>
                <a:lnTo>
                  <a:pt x="84963" y="775157"/>
                </a:lnTo>
                <a:lnTo>
                  <a:pt x="50241" y="799909"/>
                </a:lnTo>
                <a:lnTo>
                  <a:pt x="23418" y="831951"/>
                </a:lnTo>
                <a:lnTo>
                  <a:pt x="6121" y="869772"/>
                </a:lnTo>
                <a:lnTo>
                  <a:pt x="0" y="911860"/>
                </a:lnTo>
                <a:lnTo>
                  <a:pt x="0" y="1196492"/>
                </a:lnTo>
                <a:lnTo>
                  <a:pt x="6121" y="1238592"/>
                </a:lnTo>
                <a:lnTo>
                  <a:pt x="23418" y="1276413"/>
                </a:lnTo>
                <a:lnTo>
                  <a:pt x="50241" y="1308455"/>
                </a:lnTo>
                <a:lnTo>
                  <a:pt x="84963" y="1333207"/>
                </a:lnTo>
                <a:lnTo>
                  <a:pt x="125945" y="1349171"/>
                </a:lnTo>
                <a:lnTo>
                  <a:pt x="171564" y="1354823"/>
                </a:lnTo>
                <a:lnTo>
                  <a:pt x="1993455" y="1354823"/>
                </a:lnTo>
                <a:lnTo>
                  <a:pt x="2039048" y="1349171"/>
                </a:lnTo>
                <a:lnTo>
                  <a:pt x="2080031" y="1333207"/>
                </a:lnTo>
                <a:lnTo>
                  <a:pt x="2114753" y="1308455"/>
                </a:lnTo>
                <a:lnTo>
                  <a:pt x="2141575" y="1276413"/>
                </a:lnTo>
                <a:lnTo>
                  <a:pt x="2158873" y="1238592"/>
                </a:lnTo>
                <a:lnTo>
                  <a:pt x="2165007" y="1196492"/>
                </a:lnTo>
                <a:lnTo>
                  <a:pt x="2165007" y="911860"/>
                </a:lnTo>
                <a:close/>
              </a:path>
              <a:path w="2165350" h="2108834">
                <a:moveTo>
                  <a:pt x="2165007" y="158330"/>
                </a:moveTo>
                <a:lnTo>
                  <a:pt x="2158873" y="116243"/>
                </a:lnTo>
                <a:lnTo>
                  <a:pt x="2141575" y="78422"/>
                </a:lnTo>
                <a:lnTo>
                  <a:pt x="2114753" y="46380"/>
                </a:lnTo>
                <a:lnTo>
                  <a:pt x="2080031" y="21615"/>
                </a:lnTo>
                <a:lnTo>
                  <a:pt x="2039048" y="5651"/>
                </a:lnTo>
                <a:lnTo>
                  <a:pt x="1993455" y="0"/>
                </a:lnTo>
                <a:lnTo>
                  <a:pt x="171564" y="0"/>
                </a:lnTo>
                <a:lnTo>
                  <a:pt x="125945" y="5651"/>
                </a:lnTo>
                <a:lnTo>
                  <a:pt x="84963" y="21615"/>
                </a:lnTo>
                <a:lnTo>
                  <a:pt x="50241" y="46380"/>
                </a:lnTo>
                <a:lnTo>
                  <a:pt x="23418" y="78422"/>
                </a:lnTo>
                <a:lnTo>
                  <a:pt x="6121" y="116243"/>
                </a:lnTo>
                <a:lnTo>
                  <a:pt x="0" y="158330"/>
                </a:lnTo>
                <a:lnTo>
                  <a:pt x="0" y="442963"/>
                </a:lnTo>
                <a:lnTo>
                  <a:pt x="6121" y="485051"/>
                </a:lnTo>
                <a:lnTo>
                  <a:pt x="23418" y="522871"/>
                </a:lnTo>
                <a:lnTo>
                  <a:pt x="50241" y="554913"/>
                </a:lnTo>
                <a:lnTo>
                  <a:pt x="84963" y="579678"/>
                </a:lnTo>
                <a:lnTo>
                  <a:pt x="125945" y="595642"/>
                </a:lnTo>
                <a:lnTo>
                  <a:pt x="171564" y="601294"/>
                </a:lnTo>
                <a:lnTo>
                  <a:pt x="1993455" y="601294"/>
                </a:lnTo>
                <a:lnTo>
                  <a:pt x="2039048" y="595642"/>
                </a:lnTo>
                <a:lnTo>
                  <a:pt x="2080031" y="579678"/>
                </a:lnTo>
                <a:lnTo>
                  <a:pt x="2114753" y="554913"/>
                </a:lnTo>
                <a:lnTo>
                  <a:pt x="2141575" y="522871"/>
                </a:lnTo>
                <a:lnTo>
                  <a:pt x="2158873" y="485051"/>
                </a:lnTo>
                <a:lnTo>
                  <a:pt x="2165007" y="442963"/>
                </a:lnTo>
                <a:lnTo>
                  <a:pt x="2165007" y="158330"/>
                </a:lnTo>
                <a:close/>
              </a:path>
            </a:pathLst>
          </a:custGeom>
          <a:solidFill>
            <a:srgbClr val="AFD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494018" y="6510051"/>
            <a:ext cx="1833880" cy="190944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1285" marR="163830" algn="ctr">
              <a:lnSpc>
                <a:spcPct val="103600"/>
              </a:lnSpc>
              <a:spcBef>
                <a:spcPts val="75"/>
              </a:spcBef>
            </a:pPr>
            <a:r>
              <a:rPr sz="1200" spc="-6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</a:t>
            </a:r>
            <a:r>
              <a:rPr sz="1200" spc="-5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5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8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Tanalogía </a:t>
            </a:r>
            <a:r>
              <a:rPr sz="1200" spc="-1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Forense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1160"/>
              </a:spcBef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ctr">
              <a:lnSpc>
                <a:spcPct val="103600"/>
              </a:lnSpc>
            </a:pPr>
            <a:r>
              <a:rPr sz="1200" spc="-6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</a:t>
            </a:r>
            <a:r>
              <a:rPr sz="1200" spc="-5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5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Biología </a:t>
            </a:r>
            <a:r>
              <a:rPr sz="12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sz="1200" spc="-6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200" spc="-6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6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9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Genética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1355"/>
              </a:spcBef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630" marR="80010" algn="ctr">
              <a:lnSpc>
                <a:spcPct val="103600"/>
              </a:lnSpc>
            </a:pPr>
            <a:r>
              <a:rPr sz="1200" spc="-6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</a:t>
            </a:r>
            <a:r>
              <a:rPr sz="1200" spc="-5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5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Toxicología </a:t>
            </a:r>
            <a:r>
              <a:rPr sz="1200" spc="-9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200" spc="-7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65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Químico</a:t>
            </a:r>
            <a:r>
              <a:rPr sz="1200" spc="-7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82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791090" y="4763296"/>
            <a:ext cx="2697480" cy="647700"/>
          </a:xfrm>
          <a:custGeom>
            <a:avLst/>
            <a:gdLst/>
            <a:ahLst/>
            <a:cxnLst/>
            <a:rect l="l" t="t" r="r" b="b"/>
            <a:pathLst>
              <a:path w="2697479" h="647700">
                <a:moveTo>
                  <a:pt x="2539898" y="0"/>
                </a:moveTo>
                <a:lnTo>
                  <a:pt x="157403" y="0"/>
                </a:lnTo>
                <a:lnTo>
                  <a:pt x="107652" y="8024"/>
                </a:lnTo>
                <a:lnTo>
                  <a:pt x="64443" y="30369"/>
                </a:lnTo>
                <a:lnTo>
                  <a:pt x="30369" y="64443"/>
                </a:lnTo>
                <a:lnTo>
                  <a:pt x="8024" y="107652"/>
                </a:lnTo>
                <a:lnTo>
                  <a:pt x="0" y="157403"/>
                </a:lnTo>
                <a:lnTo>
                  <a:pt x="0" y="490156"/>
                </a:lnTo>
                <a:lnTo>
                  <a:pt x="8024" y="539908"/>
                </a:lnTo>
                <a:lnTo>
                  <a:pt x="30369" y="583117"/>
                </a:lnTo>
                <a:lnTo>
                  <a:pt x="64443" y="617190"/>
                </a:lnTo>
                <a:lnTo>
                  <a:pt x="107652" y="639535"/>
                </a:lnTo>
                <a:lnTo>
                  <a:pt x="157403" y="647560"/>
                </a:lnTo>
                <a:lnTo>
                  <a:pt x="2539898" y="647560"/>
                </a:lnTo>
                <a:lnTo>
                  <a:pt x="2589650" y="639535"/>
                </a:lnTo>
                <a:lnTo>
                  <a:pt x="2632858" y="617190"/>
                </a:lnTo>
                <a:lnTo>
                  <a:pt x="2666932" y="583117"/>
                </a:lnTo>
                <a:lnTo>
                  <a:pt x="2689277" y="539908"/>
                </a:lnTo>
                <a:lnTo>
                  <a:pt x="2697302" y="490156"/>
                </a:lnTo>
                <a:lnTo>
                  <a:pt x="2697302" y="157403"/>
                </a:lnTo>
                <a:lnTo>
                  <a:pt x="2689277" y="107652"/>
                </a:lnTo>
                <a:lnTo>
                  <a:pt x="2666932" y="64443"/>
                </a:lnTo>
                <a:lnTo>
                  <a:pt x="2632858" y="30369"/>
                </a:lnTo>
                <a:lnTo>
                  <a:pt x="2589650" y="8024"/>
                </a:lnTo>
                <a:lnTo>
                  <a:pt x="2539898" y="0"/>
                </a:lnTo>
                <a:close/>
              </a:path>
            </a:pathLst>
          </a:custGeom>
          <a:solidFill>
            <a:srgbClr val="182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212048" y="4934904"/>
            <a:ext cx="1855470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120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Oﬁcina</a:t>
            </a:r>
            <a:r>
              <a:rPr sz="1200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Criminalística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59146271-D703-E8B9-7D83-F08AAD0B4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8629650"/>
            <a:ext cx="1761897" cy="16155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AD5EDC3-BE93-938C-E8CE-70274207E9D2}"/>
              </a:ext>
            </a:extLst>
          </p:cNvPr>
          <p:cNvSpPr/>
          <p:nvPr/>
        </p:nvSpPr>
        <p:spPr>
          <a:xfrm>
            <a:off x="9864653" y="188416"/>
            <a:ext cx="1221082" cy="9392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13" b="1" dirty="0">
                <a:solidFill>
                  <a:schemeClr val="tx1"/>
                </a:solidFill>
              </a:rPr>
              <a:t>DESPACHO MINISTERIAL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501B95F-A6CE-BDF2-D893-B34DEC227A4D}"/>
              </a:ext>
            </a:extLst>
          </p:cNvPr>
          <p:cNvSpPr/>
          <p:nvPr/>
        </p:nvSpPr>
        <p:spPr>
          <a:xfrm>
            <a:off x="8180740" y="494263"/>
            <a:ext cx="1092000" cy="32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7" b="1" dirty="0">
                <a:solidFill>
                  <a:schemeClr val="tx1"/>
                </a:solidFill>
              </a:rPr>
              <a:t>ÓRGANO DE CONTROL INSTITUCIONAL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FAF3EF3-CCC6-7D0C-D39F-ED3A53358C5D}"/>
              </a:ext>
            </a:extLst>
          </p:cNvPr>
          <p:cNvSpPr/>
          <p:nvPr/>
        </p:nvSpPr>
        <p:spPr>
          <a:xfrm>
            <a:off x="7653892" y="1089837"/>
            <a:ext cx="9828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Oficina de Servicios de Control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C53C833-5C78-2263-2BDC-031EEB039BC1}"/>
              </a:ext>
            </a:extLst>
          </p:cNvPr>
          <p:cNvSpPr/>
          <p:nvPr/>
        </p:nvSpPr>
        <p:spPr>
          <a:xfrm>
            <a:off x="8726048" y="1089837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Oficina de Servicios Relacionados y Actividades de Apoyo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0C5D5F5-BF90-3D07-C2EE-D2E28B432F12}"/>
              </a:ext>
            </a:extLst>
          </p:cNvPr>
          <p:cNvSpPr/>
          <p:nvPr/>
        </p:nvSpPr>
        <p:spPr>
          <a:xfrm>
            <a:off x="8389905" y="1671144"/>
            <a:ext cx="1092000" cy="32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7" b="1" dirty="0">
                <a:solidFill>
                  <a:schemeClr val="tx1"/>
                </a:solidFill>
              </a:rPr>
              <a:t>TRIBUNAL DE DISCIPLINA POLICIAL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C2B2117-C2F2-A86D-5ADB-8FA8464614CF}"/>
              </a:ext>
            </a:extLst>
          </p:cNvPr>
          <p:cNvSpPr/>
          <p:nvPr/>
        </p:nvSpPr>
        <p:spPr>
          <a:xfrm>
            <a:off x="7109196" y="2101357"/>
            <a:ext cx="1092000" cy="32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7" b="1" dirty="0">
                <a:solidFill>
                  <a:schemeClr val="tx1"/>
                </a:solidFill>
              </a:rPr>
              <a:t>OFICINA GENERAL DE INTEGRIDAD INSTITUCIONAL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AD73C8C-4DF0-97AF-AEB9-E7399A706F67}"/>
              </a:ext>
            </a:extLst>
          </p:cNvPr>
          <p:cNvSpPr/>
          <p:nvPr/>
        </p:nvSpPr>
        <p:spPr>
          <a:xfrm>
            <a:off x="6621863" y="2629777"/>
            <a:ext cx="9828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Oficina de Control, Cumplimiento y Confianza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43C69F6-7DA2-EAF6-0B4A-1AC754C96BFB}"/>
              </a:ext>
            </a:extLst>
          </p:cNvPr>
          <p:cNvSpPr/>
          <p:nvPr/>
        </p:nvSpPr>
        <p:spPr>
          <a:xfrm>
            <a:off x="7687696" y="2629777"/>
            <a:ext cx="9828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Oficina de Asuntos Internos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BE3C7EB-F4CD-82FB-F32A-BCA2C2851D4A}"/>
              </a:ext>
            </a:extLst>
          </p:cNvPr>
          <p:cNvSpPr/>
          <p:nvPr/>
        </p:nvSpPr>
        <p:spPr>
          <a:xfrm>
            <a:off x="6033087" y="3116460"/>
            <a:ext cx="1092000" cy="32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7" b="1" dirty="0">
                <a:solidFill>
                  <a:schemeClr val="tx1"/>
                </a:solidFill>
              </a:rPr>
              <a:t>SECRETARÍA GENERAL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7039A98-EC9F-4944-067E-0D66469065F8}"/>
              </a:ext>
            </a:extLst>
          </p:cNvPr>
          <p:cNvSpPr/>
          <p:nvPr/>
        </p:nvSpPr>
        <p:spPr>
          <a:xfrm>
            <a:off x="8763118" y="3411026"/>
            <a:ext cx="1201200" cy="32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7" b="1" dirty="0">
                <a:solidFill>
                  <a:schemeClr val="tx1"/>
                </a:solidFill>
              </a:rPr>
              <a:t>OFICINA GENERAL DE COMUNICACIÓN SOCIAL E IMAGEN INSTITUCIONAL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BC824BD-04DB-093E-901C-61372F8F2A15}"/>
              </a:ext>
            </a:extLst>
          </p:cNvPr>
          <p:cNvSpPr/>
          <p:nvPr/>
        </p:nvSpPr>
        <p:spPr>
          <a:xfrm>
            <a:off x="11148366" y="3160206"/>
            <a:ext cx="1092000" cy="32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7" b="1" dirty="0">
                <a:solidFill>
                  <a:schemeClr val="tx1"/>
                </a:solidFill>
              </a:rPr>
              <a:t>OFICINA DE SEGURIDAD Y DEFENSA NACIONAL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2E216F3-CBCB-4C98-B806-CAAA66EE6037}"/>
              </a:ext>
            </a:extLst>
          </p:cNvPr>
          <p:cNvSpPr/>
          <p:nvPr/>
        </p:nvSpPr>
        <p:spPr>
          <a:xfrm>
            <a:off x="11148366" y="3624333"/>
            <a:ext cx="1092000" cy="32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7" b="1" dirty="0">
                <a:solidFill>
                  <a:schemeClr val="tx1"/>
                </a:solidFill>
              </a:rPr>
              <a:t>DEFENSORÍA DEL POLICÍA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6B8DB-8C7F-DFA9-2D02-2E739B471E5A}"/>
              </a:ext>
            </a:extLst>
          </p:cNvPr>
          <p:cNvSpPr/>
          <p:nvPr/>
        </p:nvSpPr>
        <p:spPr>
          <a:xfrm>
            <a:off x="12599146" y="1507344"/>
            <a:ext cx="1734642" cy="32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7" b="1" dirty="0">
                <a:solidFill>
                  <a:schemeClr val="tx1"/>
                </a:solidFill>
              </a:rPr>
              <a:t>Procuraduría Pública a cargo del Sector Interior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26A9E41-D395-9177-BB5A-9178ACDEAA6C}"/>
              </a:ext>
            </a:extLst>
          </p:cNvPr>
          <p:cNvSpPr/>
          <p:nvPr/>
        </p:nvSpPr>
        <p:spPr>
          <a:xfrm>
            <a:off x="12599145" y="1909884"/>
            <a:ext cx="1734644" cy="32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7" b="1" dirty="0">
                <a:solidFill>
                  <a:schemeClr val="tx1"/>
                </a:solidFill>
              </a:rPr>
              <a:t>Procuraduría Pública Especializada en Delitos de Tráfico Ilícito de Drogas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513424D-057B-9FE8-29DA-008837AE0333}"/>
              </a:ext>
            </a:extLst>
          </p:cNvPr>
          <p:cNvSpPr/>
          <p:nvPr/>
        </p:nvSpPr>
        <p:spPr>
          <a:xfrm>
            <a:off x="12599146" y="2302177"/>
            <a:ext cx="1734645" cy="32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7" b="1" dirty="0">
                <a:solidFill>
                  <a:schemeClr val="tx1"/>
                </a:solidFill>
              </a:rPr>
              <a:t>Procuraduría Pública Especializada en Delitos Terrorismo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18DF10A-3F71-4761-9D8C-2DB8069B979A}"/>
              </a:ext>
            </a:extLst>
          </p:cNvPr>
          <p:cNvSpPr/>
          <p:nvPr/>
        </p:nvSpPr>
        <p:spPr>
          <a:xfrm>
            <a:off x="12599145" y="2704717"/>
            <a:ext cx="1734647" cy="32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7" b="1" dirty="0">
                <a:solidFill>
                  <a:schemeClr val="tx1"/>
                </a:solidFill>
              </a:rPr>
              <a:t>Procuraduría Pública Especializada en Delitos contra el Orden Público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7816235-06CF-059A-CB3E-0C70AC56F7D9}"/>
              </a:ext>
            </a:extLst>
          </p:cNvPr>
          <p:cNvSpPr/>
          <p:nvPr/>
        </p:nvSpPr>
        <p:spPr>
          <a:xfrm>
            <a:off x="12599146" y="3107257"/>
            <a:ext cx="1734648" cy="32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7" b="1" dirty="0">
                <a:solidFill>
                  <a:schemeClr val="tx1"/>
                </a:solidFill>
              </a:rPr>
              <a:t>Procuraduría Pública Especializada en Delitos de Lavado de Activos y Proceso de Pérdida de Dominio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767CFEFB-D086-9A27-80B0-62306445B4C4}"/>
              </a:ext>
            </a:extLst>
          </p:cNvPr>
          <p:cNvSpPr/>
          <p:nvPr/>
        </p:nvSpPr>
        <p:spPr>
          <a:xfrm>
            <a:off x="12599146" y="3509797"/>
            <a:ext cx="1734648" cy="327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7" b="1" dirty="0">
                <a:solidFill>
                  <a:schemeClr val="tx1"/>
                </a:solidFill>
              </a:rPr>
              <a:t>Procuraduría Pública Especializada en Delitos de Crimen Organizado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F6E2C71-5D6E-1949-24E8-3EF6195A2F03}"/>
              </a:ext>
            </a:extLst>
          </p:cNvPr>
          <p:cNvSpPr/>
          <p:nvPr/>
        </p:nvSpPr>
        <p:spPr>
          <a:xfrm>
            <a:off x="5211960" y="3487806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Oficina de Atención al Ciudadano y Gestión Documental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6B2AF78F-CFE4-B631-F241-99003D0124FB}"/>
              </a:ext>
            </a:extLst>
          </p:cNvPr>
          <p:cNvSpPr/>
          <p:nvPr/>
        </p:nvSpPr>
        <p:spPr>
          <a:xfrm>
            <a:off x="9038803" y="4853163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Oficina de Estudios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2075963F-BEE7-E43F-DD97-1AF58F23A61B}"/>
              </a:ext>
            </a:extLst>
          </p:cNvPr>
          <p:cNvSpPr/>
          <p:nvPr/>
        </p:nvSpPr>
        <p:spPr>
          <a:xfrm>
            <a:off x="9038803" y="5287508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Oficina de Obras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AD0CED64-BCAB-07CA-4734-F70391925E2E}"/>
              </a:ext>
            </a:extLst>
          </p:cNvPr>
          <p:cNvSpPr/>
          <p:nvPr/>
        </p:nvSpPr>
        <p:spPr>
          <a:xfrm>
            <a:off x="9038803" y="5721853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Oficina de Liquidación de Contratos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F85D99F3-B8A7-BDCC-C9DE-83437C3DA701}"/>
              </a:ext>
            </a:extLst>
          </p:cNvPr>
          <p:cNvSpPr/>
          <p:nvPr/>
        </p:nvSpPr>
        <p:spPr>
          <a:xfrm>
            <a:off x="7697675" y="4853163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Oficina de Soluciones Informáticas y Gestión de Proyectos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8F940EB4-C829-C6EB-B5BB-E007370F585A}"/>
              </a:ext>
            </a:extLst>
          </p:cNvPr>
          <p:cNvSpPr/>
          <p:nvPr/>
        </p:nvSpPr>
        <p:spPr>
          <a:xfrm>
            <a:off x="7697675" y="5287508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Oficina de Servicios de Tecnología y Comunicaciones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F053345B-C9E5-B802-CCB1-7E5EBD3981DB}"/>
              </a:ext>
            </a:extLst>
          </p:cNvPr>
          <p:cNvSpPr/>
          <p:nvPr/>
        </p:nvSpPr>
        <p:spPr>
          <a:xfrm>
            <a:off x="7697675" y="5721853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Oficina de Gestión de Gobierno Digital</a:t>
            </a:r>
            <a:endParaRPr lang="es-PE" sz="607" dirty="0">
              <a:highlight>
                <a:srgbClr val="FFFF00"/>
              </a:highlight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14DF9F4F-E01F-AE62-EB80-494E6ED14210}"/>
              </a:ext>
            </a:extLst>
          </p:cNvPr>
          <p:cNvSpPr/>
          <p:nvPr/>
        </p:nvSpPr>
        <p:spPr>
          <a:xfrm>
            <a:off x="6356548" y="4853163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Oficina de Desarrollo de Recursos Humanos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3D4D369E-43B3-C40C-A644-4C47973FB98C}"/>
              </a:ext>
            </a:extLst>
          </p:cNvPr>
          <p:cNvSpPr/>
          <p:nvPr/>
        </p:nvSpPr>
        <p:spPr>
          <a:xfrm>
            <a:off x="6356548" y="5287508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Oficina de Administración del Personal y Compensaciones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0D58BA45-DBB2-AEBA-06C5-99EC14341B81}"/>
              </a:ext>
            </a:extLst>
          </p:cNvPr>
          <p:cNvSpPr/>
          <p:nvPr/>
        </p:nvSpPr>
        <p:spPr>
          <a:xfrm>
            <a:off x="6356548" y="5721853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Oficina de Relaciones Humanas y Sociales</a:t>
            </a:r>
            <a:endParaRPr lang="es-PE" sz="607" dirty="0">
              <a:highlight>
                <a:srgbClr val="FFFF00"/>
              </a:highlight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27062D1B-0F39-8196-84CE-C4A000197729}"/>
              </a:ext>
            </a:extLst>
          </p:cNvPr>
          <p:cNvSpPr/>
          <p:nvPr/>
        </p:nvSpPr>
        <p:spPr>
          <a:xfrm>
            <a:off x="5013718" y="4853163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Oficina de Contabilidad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792AC357-AB56-C42E-C654-A25616DE2040}"/>
              </a:ext>
            </a:extLst>
          </p:cNvPr>
          <p:cNvSpPr/>
          <p:nvPr/>
        </p:nvSpPr>
        <p:spPr>
          <a:xfrm>
            <a:off x="5013718" y="5287508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Oficina de Tesorería</a:t>
            </a:r>
            <a:endParaRPr lang="es-PE" sz="607" dirty="0">
              <a:highlight>
                <a:srgbClr val="FFFF00"/>
              </a:highlight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042AE577-860A-5CD8-B887-390D424C43CA}"/>
              </a:ext>
            </a:extLst>
          </p:cNvPr>
          <p:cNvSpPr/>
          <p:nvPr/>
        </p:nvSpPr>
        <p:spPr>
          <a:xfrm>
            <a:off x="5013718" y="5721853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Oficina de Abastecimiento</a:t>
            </a:r>
            <a:endParaRPr lang="es-PE" sz="607" dirty="0">
              <a:highlight>
                <a:srgbClr val="FFFF00"/>
              </a:highlight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A5FD4947-3F48-86AF-5631-BB0EC80EBB5D}"/>
              </a:ext>
            </a:extLst>
          </p:cNvPr>
          <p:cNvSpPr/>
          <p:nvPr/>
        </p:nvSpPr>
        <p:spPr>
          <a:xfrm>
            <a:off x="5013718" y="6156197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Oficina de Control Patrimonial</a:t>
            </a:r>
            <a:endParaRPr lang="es-PE" sz="607" dirty="0">
              <a:highlight>
                <a:srgbClr val="FFFF00"/>
              </a:highlight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7F6D6425-B012-CB87-A03B-0D276921049F}"/>
              </a:ext>
            </a:extLst>
          </p:cNvPr>
          <p:cNvSpPr/>
          <p:nvPr/>
        </p:nvSpPr>
        <p:spPr>
          <a:xfrm>
            <a:off x="3672591" y="4853163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Oficina de Planeamiento y Estadística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91B3E094-A245-D2C8-19F0-9DE033DB3168}"/>
              </a:ext>
            </a:extLst>
          </p:cNvPr>
          <p:cNvSpPr/>
          <p:nvPr/>
        </p:nvSpPr>
        <p:spPr>
          <a:xfrm>
            <a:off x="3672591" y="5287508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Oficina de Presupuesto</a:t>
            </a:r>
            <a:endParaRPr lang="es-PE" sz="607" dirty="0">
              <a:highlight>
                <a:srgbClr val="FFFF00"/>
              </a:highlight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2A8D3491-EFF6-B16A-1D3B-3CA1728662B1}"/>
              </a:ext>
            </a:extLst>
          </p:cNvPr>
          <p:cNvSpPr/>
          <p:nvPr/>
        </p:nvSpPr>
        <p:spPr>
          <a:xfrm>
            <a:off x="3672591" y="5721853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Oficina de Programación Multianual de Inversiones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99073BF8-D42F-1B30-8E6D-76F46EBE1109}"/>
              </a:ext>
            </a:extLst>
          </p:cNvPr>
          <p:cNvSpPr/>
          <p:nvPr/>
        </p:nvSpPr>
        <p:spPr>
          <a:xfrm>
            <a:off x="3672591" y="6156197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Oficina de Cooperación y Relaciones Internacionales</a:t>
            </a:r>
            <a:endParaRPr lang="es-PE" sz="607" dirty="0">
              <a:highlight>
                <a:srgbClr val="FFFF00"/>
              </a:highlight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F377B0BB-84B2-3666-9A78-4617B2C1B7A6}"/>
              </a:ext>
            </a:extLst>
          </p:cNvPr>
          <p:cNvSpPr/>
          <p:nvPr/>
        </p:nvSpPr>
        <p:spPr>
          <a:xfrm>
            <a:off x="3672591" y="6590542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Oficina de Modernización y Desarrollo Institucional</a:t>
            </a:r>
            <a:endParaRPr lang="es-PE" sz="607" dirty="0">
              <a:highlight>
                <a:srgbClr val="FFFF00"/>
              </a:highlight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F7C94072-E0F6-A3FE-E4D4-10998DF3453C}"/>
              </a:ext>
            </a:extLst>
          </p:cNvPr>
          <p:cNvSpPr/>
          <p:nvPr/>
        </p:nvSpPr>
        <p:spPr>
          <a:xfrm>
            <a:off x="13828785" y="7953819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Dirección de Gestión del Conocimiento para la Seguridad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14EA7D7A-B334-C005-D05C-95ED342D78FF}"/>
              </a:ext>
            </a:extLst>
          </p:cNvPr>
          <p:cNvSpPr/>
          <p:nvPr/>
        </p:nvSpPr>
        <p:spPr>
          <a:xfrm>
            <a:off x="13828785" y="8388163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Dirección de Canales de Atención y Denuncias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82AA398C-FDCF-772C-8729-47778812406D}"/>
              </a:ext>
            </a:extLst>
          </p:cNvPr>
          <p:cNvSpPr/>
          <p:nvPr/>
        </p:nvSpPr>
        <p:spPr>
          <a:xfrm>
            <a:off x="12482037" y="7953819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Dirección de Derechos Fundamentales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0E808F1B-F3A4-6A67-D535-B86045567D75}"/>
              </a:ext>
            </a:extLst>
          </p:cNvPr>
          <p:cNvSpPr/>
          <p:nvPr/>
        </p:nvSpPr>
        <p:spPr>
          <a:xfrm>
            <a:off x="12482037" y="8388163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Dirección de Participación Ciudadana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B2374CEC-5889-322A-9D72-7498196AABB7}"/>
              </a:ext>
            </a:extLst>
          </p:cNvPr>
          <p:cNvSpPr/>
          <p:nvPr/>
        </p:nvSpPr>
        <p:spPr>
          <a:xfrm>
            <a:off x="11140580" y="7953819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Dirección de Diseño y Evaluación de Políticas de Seguridad Ciudadana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DB2E5DF1-96F4-953F-D528-24F364AB81F9}"/>
              </a:ext>
            </a:extLst>
          </p:cNvPr>
          <p:cNvSpPr/>
          <p:nvPr/>
        </p:nvSpPr>
        <p:spPr>
          <a:xfrm>
            <a:off x="11140580" y="8388163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Dirección de Ejecución de Políticas de Seguridad Ciudadana</a:t>
            </a:r>
            <a:endParaRPr lang="es-PE" sz="607" dirty="0">
              <a:highlight>
                <a:srgbClr val="FFFF00"/>
              </a:highlight>
            </a:endParaRP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63DDE2E5-117A-7025-6CB0-854B241008C7}"/>
              </a:ext>
            </a:extLst>
          </p:cNvPr>
          <p:cNvSpPr/>
          <p:nvPr/>
        </p:nvSpPr>
        <p:spPr>
          <a:xfrm>
            <a:off x="12482037" y="6744790"/>
            <a:ext cx="1092000" cy="43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7" b="1" dirty="0">
                <a:solidFill>
                  <a:schemeClr val="tx1"/>
                </a:solidFill>
              </a:rPr>
              <a:t>DESPACHO VICEMINISTERIAL DE SEGURIDAD PÚBLICA</a:t>
            </a:r>
            <a:endParaRPr lang="es-PE" sz="607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D06269EE-148A-2C64-EFBF-739A6743F7ED}"/>
              </a:ext>
            </a:extLst>
          </p:cNvPr>
          <p:cNvSpPr/>
          <p:nvPr/>
        </p:nvSpPr>
        <p:spPr>
          <a:xfrm>
            <a:off x="9038803" y="7959509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Dirección de Autoridades Políticas</a:t>
            </a: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3106873C-B5C4-C0B2-ECE5-C486F6DC3E09}"/>
              </a:ext>
            </a:extLst>
          </p:cNvPr>
          <p:cNvSpPr/>
          <p:nvPr/>
        </p:nvSpPr>
        <p:spPr>
          <a:xfrm>
            <a:off x="9038803" y="8393854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Dirección de Autorizaciones Especiales y Garantías</a:t>
            </a: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6F76DADF-4B56-8FE4-74DA-48A46FF81CBD}"/>
              </a:ext>
            </a:extLst>
          </p:cNvPr>
          <p:cNvSpPr/>
          <p:nvPr/>
        </p:nvSpPr>
        <p:spPr>
          <a:xfrm>
            <a:off x="7697675" y="7959509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Dirección de Prevención y Gestión de Conflictos Sociales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8BA11A3A-1323-B688-84C0-63FCAC13F751}"/>
              </a:ext>
            </a:extLst>
          </p:cNvPr>
          <p:cNvSpPr/>
          <p:nvPr/>
        </p:nvSpPr>
        <p:spPr>
          <a:xfrm>
            <a:off x="7697675" y="8393854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Dirección de Rondas Campesinas</a:t>
            </a: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8D51D469-70E8-34B5-381C-6177F2CD2144}"/>
              </a:ext>
            </a:extLst>
          </p:cNvPr>
          <p:cNvSpPr/>
          <p:nvPr/>
        </p:nvSpPr>
        <p:spPr>
          <a:xfrm>
            <a:off x="6356548" y="7959509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Dirección de Control de Drogas y Cultivos Ilegales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51CB35BE-618B-FFC5-DED5-3E349EFD233E}"/>
              </a:ext>
            </a:extLst>
          </p:cNvPr>
          <p:cNvSpPr/>
          <p:nvPr/>
        </p:nvSpPr>
        <p:spPr>
          <a:xfrm>
            <a:off x="6356548" y="8393854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Dirección Contra Delitos de Crimen Organizado</a:t>
            </a:r>
            <a:endParaRPr lang="es-PE" sz="607" dirty="0">
              <a:highlight>
                <a:srgbClr val="FFFF00"/>
              </a:highlight>
            </a:endParaRPr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52BBB4D5-C742-0EF7-47D8-FD54BE00FD2B}"/>
              </a:ext>
            </a:extLst>
          </p:cNvPr>
          <p:cNvSpPr/>
          <p:nvPr/>
        </p:nvSpPr>
        <p:spPr>
          <a:xfrm>
            <a:off x="5013717" y="7959509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Dirección de Inteligencia</a:t>
            </a: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9DB67CDD-440D-ACE3-99A7-8B3EA861377E}"/>
              </a:ext>
            </a:extLst>
          </p:cNvPr>
          <p:cNvSpPr/>
          <p:nvPr/>
        </p:nvSpPr>
        <p:spPr>
          <a:xfrm>
            <a:off x="5013717" y="8393854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Dirección de Contrainteligencia</a:t>
            </a:r>
            <a:endParaRPr lang="es-PE" sz="607" dirty="0">
              <a:highlight>
                <a:srgbClr val="FFFF00"/>
              </a:highlight>
            </a:endParaRPr>
          </a:p>
        </p:txBody>
      </p:sp>
      <p:sp>
        <p:nvSpPr>
          <p:cNvPr id="91" name="Rectángulo 90">
            <a:extLst>
              <a:ext uri="{FF2B5EF4-FFF2-40B4-BE49-F238E27FC236}">
                <a16:creationId xmlns:a16="http://schemas.microsoft.com/office/drawing/2014/main" id="{3F9EA005-BEF0-BA68-5F35-030807D90D96}"/>
              </a:ext>
            </a:extLst>
          </p:cNvPr>
          <p:cNvSpPr/>
          <p:nvPr/>
        </p:nvSpPr>
        <p:spPr>
          <a:xfrm>
            <a:off x="5013717" y="8828198"/>
            <a:ext cx="1145981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Dirección de Operaciones Estratégicas de Recursos</a:t>
            </a:r>
            <a:endParaRPr lang="es-PE" sz="607" dirty="0">
              <a:highlight>
                <a:srgbClr val="FFFF00"/>
              </a:highlight>
            </a:endParaRPr>
          </a:p>
        </p:txBody>
      </p:sp>
      <p:sp>
        <p:nvSpPr>
          <p:cNvPr id="92" name="Rectángulo 91">
            <a:extLst>
              <a:ext uri="{FF2B5EF4-FFF2-40B4-BE49-F238E27FC236}">
                <a16:creationId xmlns:a16="http://schemas.microsoft.com/office/drawing/2014/main" id="{FC3C693A-B7B3-904E-4B17-871D65023ED6}"/>
              </a:ext>
            </a:extLst>
          </p:cNvPr>
          <p:cNvSpPr/>
          <p:nvPr/>
        </p:nvSpPr>
        <p:spPr>
          <a:xfrm>
            <a:off x="5013717" y="9262543"/>
            <a:ext cx="1092000" cy="32760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Escuela de Inteligencia</a:t>
            </a:r>
            <a:endParaRPr lang="es-PE" sz="607" dirty="0">
              <a:highlight>
                <a:srgbClr val="FFFF00"/>
              </a:highlight>
            </a:endParaRPr>
          </a:p>
        </p:txBody>
      </p:sp>
      <p:sp>
        <p:nvSpPr>
          <p:cNvPr id="94" name="Diagrama de flujo: multidocumento 93">
            <a:extLst>
              <a:ext uri="{FF2B5EF4-FFF2-40B4-BE49-F238E27FC236}">
                <a16:creationId xmlns:a16="http://schemas.microsoft.com/office/drawing/2014/main" id="{9CAB084A-B805-25E3-EFF3-43EDE69B5A2F}"/>
              </a:ext>
            </a:extLst>
          </p:cNvPr>
          <p:cNvSpPr/>
          <p:nvPr/>
        </p:nvSpPr>
        <p:spPr>
          <a:xfrm>
            <a:off x="9038803" y="8828198"/>
            <a:ext cx="1092000" cy="546000"/>
          </a:xfrm>
          <a:prstGeom prst="flowChartMultidocumen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7" dirty="0"/>
              <a:t>Órganos Desconcentrados</a:t>
            </a: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45D2F351-EEA8-547E-3F88-761879E6C623}"/>
              </a:ext>
            </a:extLst>
          </p:cNvPr>
          <p:cNvSpPr/>
          <p:nvPr/>
        </p:nvSpPr>
        <p:spPr>
          <a:xfrm>
            <a:off x="7017889" y="6744790"/>
            <a:ext cx="1092000" cy="43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7" b="1" dirty="0">
                <a:solidFill>
                  <a:schemeClr val="tx1"/>
                </a:solidFill>
              </a:rPr>
              <a:t>DESPACHO VICEMINISTERIAL DE ORDEN INTERNO</a:t>
            </a:r>
          </a:p>
        </p:txBody>
      </p:sp>
      <p:sp>
        <p:nvSpPr>
          <p:cNvPr id="96" name="Rectángulo 95">
            <a:extLst>
              <a:ext uri="{FF2B5EF4-FFF2-40B4-BE49-F238E27FC236}">
                <a16:creationId xmlns:a16="http://schemas.microsoft.com/office/drawing/2014/main" id="{253AF9EE-E621-818F-21F1-D0BAAB90BA37}"/>
              </a:ext>
            </a:extLst>
          </p:cNvPr>
          <p:cNvSpPr/>
          <p:nvPr/>
        </p:nvSpPr>
        <p:spPr>
          <a:xfrm>
            <a:off x="9908494" y="9694820"/>
            <a:ext cx="1201200" cy="43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7" b="1" dirty="0">
                <a:solidFill>
                  <a:schemeClr val="tx1"/>
                </a:solidFill>
              </a:rPr>
              <a:t>MIGRACIONES</a:t>
            </a: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890A03EA-79AC-B713-7D23-9EC1301A05DB}"/>
              </a:ext>
            </a:extLst>
          </p:cNvPr>
          <p:cNvSpPr/>
          <p:nvPr/>
        </p:nvSpPr>
        <p:spPr>
          <a:xfrm>
            <a:off x="11190442" y="9694820"/>
            <a:ext cx="1201200" cy="43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7" b="1" dirty="0">
                <a:solidFill>
                  <a:schemeClr val="tx1"/>
                </a:solidFill>
              </a:rPr>
              <a:t>INTENDENCIA NACIONAL DE BOMBEROS DEL PERÚ</a:t>
            </a:r>
          </a:p>
        </p:txBody>
      </p:sp>
      <p:sp>
        <p:nvSpPr>
          <p:cNvPr id="98" name="Rectángulo 97">
            <a:extLst>
              <a:ext uri="{FF2B5EF4-FFF2-40B4-BE49-F238E27FC236}">
                <a16:creationId xmlns:a16="http://schemas.microsoft.com/office/drawing/2014/main" id="{7E2590F4-CAB6-20D6-955F-A3978A209177}"/>
              </a:ext>
            </a:extLst>
          </p:cNvPr>
          <p:cNvSpPr/>
          <p:nvPr/>
        </p:nvSpPr>
        <p:spPr>
          <a:xfrm>
            <a:off x="8622648" y="9694820"/>
            <a:ext cx="1201200" cy="43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7" b="1" dirty="0">
                <a:solidFill>
                  <a:schemeClr val="tx1"/>
                </a:solidFill>
              </a:rPr>
              <a:t>SUCAMEC</a:t>
            </a: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421C3CBE-8C24-2C96-6220-D52B30D0E861}"/>
              </a:ext>
            </a:extLst>
          </p:cNvPr>
          <p:cNvSpPr/>
          <p:nvPr/>
        </p:nvSpPr>
        <p:spPr>
          <a:xfrm>
            <a:off x="7338369" y="9694820"/>
            <a:ext cx="1201200" cy="43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7" b="1" dirty="0">
                <a:solidFill>
                  <a:schemeClr val="tx1"/>
                </a:solidFill>
              </a:rPr>
              <a:t>POLICÍA NACIONAL DEL PERÚ</a:t>
            </a:r>
            <a:endParaRPr lang="es-PE" sz="607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id="{4D2B4F61-4046-519E-74DF-3E8E17DDD641}"/>
              </a:ext>
            </a:extLst>
          </p:cNvPr>
          <p:cNvSpPr/>
          <p:nvPr/>
        </p:nvSpPr>
        <p:spPr>
          <a:xfrm>
            <a:off x="12472678" y="9694820"/>
            <a:ext cx="1386523" cy="43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7" b="1" dirty="0">
                <a:solidFill>
                  <a:schemeClr val="tx1"/>
                </a:solidFill>
              </a:rPr>
              <a:t>FONDO DE ASEGURAMIENTO EN SALUD DE LA POLICÍA NACIONAL DEL PERÚ (SALUDPOL)</a:t>
            </a:r>
            <a:endParaRPr lang="es-PE" sz="607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cxnSp>
        <p:nvCxnSpPr>
          <p:cNvPr id="102" name="Conector recto 101">
            <a:extLst>
              <a:ext uri="{FF2B5EF4-FFF2-40B4-BE49-F238E27FC236}">
                <a16:creationId xmlns:a16="http://schemas.microsoft.com/office/drawing/2014/main" id="{7FB524F2-E291-439B-FB5D-811E630CAC31}"/>
              </a:ext>
            </a:extLst>
          </p:cNvPr>
          <p:cNvCxnSpPr>
            <a:cxnSpLocks/>
            <a:stCxn id="6" idx="2"/>
            <a:endCxn id="96" idx="0"/>
          </p:cNvCxnSpPr>
          <p:nvPr/>
        </p:nvCxnSpPr>
        <p:spPr>
          <a:xfrm>
            <a:off x="10475194" y="1127710"/>
            <a:ext cx="33901" cy="85671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Conector recto 108">
            <a:extLst>
              <a:ext uri="{FF2B5EF4-FFF2-40B4-BE49-F238E27FC236}">
                <a16:creationId xmlns:a16="http://schemas.microsoft.com/office/drawing/2014/main" id="{1B224A3D-FF9E-C187-FBEF-4AFBDF9FA83E}"/>
              </a:ext>
            </a:extLst>
          </p:cNvPr>
          <p:cNvCxnSpPr>
            <a:stCxn id="8" idx="3"/>
            <a:endCxn id="6" idx="1"/>
          </p:cNvCxnSpPr>
          <p:nvPr/>
        </p:nvCxnSpPr>
        <p:spPr>
          <a:xfrm>
            <a:off x="9272739" y="658063"/>
            <a:ext cx="5919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Conector: angular 110">
            <a:extLst>
              <a:ext uri="{FF2B5EF4-FFF2-40B4-BE49-F238E27FC236}">
                <a16:creationId xmlns:a16="http://schemas.microsoft.com/office/drawing/2014/main" id="{16AF622E-A487-1348-EA6F-43CF63B49C24}"/>
              </a:ext>
            </a:extLst>
          </p:cNvPr>
          <p:cNvCxnSpPr>
            <a:stCxn id="8" idx="2"/>
            <a:endCxn id="9" idx="0"/>
          </p:cNvCxnSpPr>
          <p:nvPr/>
        </p:nvCxnSpPr>
        <p:spPr>
          <a:xfrm rot="5400000">
            <a:off x="8302029" y="665126"/>
            <a:ext cx="267974" cy="581448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Conector: angular 112">
            <a:extLst>
              <a:ext uri="{FF2B5EF4-FFF2-40B4-BE49-F238E27FC236}">
                <a16:creationId xmlns:a16="http://schemas.microsoft.com/office/drawing/2014/main" id="{A8CB94BA-13ED-6982-7B5B-E204BB735162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rot="16200000" flipH="1">
            <a:off x="8865407" y="683196"/>
            <a:ext cx="267974" cy="545308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Conector recto 117">
            <a:extLst>
              <a:ext uri="{FF2B5EF4-FFF2-40B4-BE49-F238E27FC236}">
                <a16:creationId xmlns:a16="http://schemas.microsoft.com/office/drawing/2014/main" id="{8C3C8071-D04E-B10F-10C0-8C6AEA374647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9481905" y="1834944"/>
            <a:ext cx="9932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Conector recto 118">
            <a:extLst>
              <a:ext uri="{FF2B5EF4-FFF2-40B4-BE49-F238E27FC236}">
                <a16:creationId xmlns:a16="http://schemas.microsoft.com/office/drawing/2014/main" id="{DBA1048C-9622-8762-ADD4-AC8956C3AE61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8201196" y="2265157"/>
            <a:ext cx="227399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Conector: angular 123">
            <a:extLst>
              <a:ext uri="{FF2B5EF4-FFF2-40B4-BE49-F238E27FC236}">
                <a16:creationId xmlns:a16="http://schemas.microsoft.com/office/drawing/2014/main" id="{5C246000-0FD9-89FF-25DE-DABF00447F2C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rot="5400000">
            <a:off x="7283822" y="2258401"/>
            <a:ext cx="200820" cy="541934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Conector: angular 124">
            <a:extLst>
              <a:ext uri="{FF2B5EF4-FFF2-40B4-BE49-F238E27FC236}">
                <a16:creationId xmlns:a16="http://schemas.microsoft.com/office/drawing/2014/main" id="{D39811ED-0BC9-D941-2091-DB49F420927B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 rot="16200000" flipH="1">
            <a:off x="7816738" y="2267417"/>
            <a:ext cx="200820" cy="523899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Conector: angular 129">
            <a:extLst>
              <a:ext uri="{FF2B5EF4-FFF2-40B4-BE49-F238E27FC236}">
                <a16:creationId xmlns:a16="http://schemas.microsoft.com/office/drawing/2014/main" id="{AFFA7D08-1185-50C4-1291-77325DFBF01C}"/>
              </a:ext>
            </a:extLst>
          </p:cNvPr>
          <p:cNvCxnSpPr>
            <a:cxnSpLocks/>
            <a:stCxn id="15" idx="2"/>
            <a:endCxn id="53" idx="0"/>
          </p:cNvCxnSpPr>
          <p:nvPr/>
        </p:nvCxnSpPr>
        <p:spPr>
          <a:xfrm rot="5400000">
            <a:off x="4294645" y="2025179"/>
            <a:ext cx="865559" cy="370332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Conector: angular 130">
            <a:extLst>
              <a:ext uri="{FF2B5EF4-FFF2-40B4-BE49-F238E27FC236}">
                <a16:creationId xmlns:a16="http://schemas.microsoft.com/office/drawing/2014/main" id="{B6B2BEA6-7A69-3424-AE61-54B9EDEC0888}"/>
              </a:ext>
            </a:extLst>
          </p:cNvPr>
          <p:cNvCxnSpPr>
            <a:cxnSpLocks/>
            <a:stCxn id="15" idx="2"/>
            <a:endCxn id="28" idx="0"/>
          </p:cNvCxnSpPr>
          <p:nvPr/>
        </p:nvCxnSpPr>
        <p:spPr>
          <a:xfrm rot="16200000" flipH="1">
            <a:off x="7649164" y="2373982"/>
            <a:ext cx="865559" cy="300571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Conector: angular 134">
            <a:extLst>
              <a:ext uri="{FF2B5EF4-FFF2-40B4-BE49-F238E27FC236}">
                <a16:creationId xmlns:a16="http://schemas.microsoft.com/office/drawing/2014/main" id="{BB19E9E0-5739-11CD-44F5-DDEE33E12A83}"/>
              </a:ext>
            </a:extLst>
          </p:cNvPr>
          <p:cNvCxnSpPr>
            <a:cxnSpLocks/>
            <a:stCxn id="15" idx="2"/>
            <a:endCxn id="27" idx="0"/>
          </p:cNvCxnSpPr>
          <p:nvPr/>
        </p:nvCxnSpPr>
        <p:spPr>
          <a:xfrm rot="16200000" flipH="1">
            <a:off x="6978601" y="3044545"/>
            <a:ext cx="865559" cy="1664589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Conector: angular 138">
            <a:extLst>
              <a:ext uri="{FF2B5EF4-FFF2-40B4-BE49-F238E27FC236}">
                <a16:creationId xmlns:a16="http://schemas.microsoft.com/office/drawing/2014/main" id="{A97B918E-0A8A-C529-F4B6-537BBDB56A20}"/>
              </a:ext>
            </a:extLst>
          </p:cNvPr>
          <p:cNvCxnSpPr>
            <a:cxnSpLocks/>
            <a:stCxn id="15" idx="2"/>
            <a:endCxn id="38" idx="0"/>
          </p:cNvCxnSpPr>
          <p:nvPr/>
        </p:nvCxnSpPr>
        <p:spPr>
          <a:xfrm rot="16200000" flipH="1">
            <a:off x="6308037" y="3715109"/>
            <a:ext cx="865559" cy="323461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Conector: angular 141">
            <a:extLst>
              <a:ext uri="{FF2B5EF4-FFF2-40B4-BE49-F238E27FC236}">
                <a16:creationId xmlns:a16="http://schemas.microsoft.com/office/drawing/2014/main" id="{4333E44F-E41E-A573-6B2D-1BB71421BE14}"/>
              </a:ext>
            </a:extLst>
          </p:cNvPr>
          <p:cNvCxnSpPr>
            <a:cxnSpLocks/>
            <a:stCxn id="15" idx="2"/>
            <a:endCxn id="47" idx="0"/>
          </p:cNvCxnSpPr>
          <p:nvPr/>
        </p:nvCxnSpPr>
        <p:spPr>
          <a:xfrm rot="5400000">
            <a:off x="4966060" y="2696593"/>
            <a:ext cx="865559" cy="236049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Conector: angular 142">
            <a:extLst>
              <a:ext uri="{FF2B5EF4-FFF2-40B4-BE49-F238E27FC236}">
                <a16:creationId xmlns:a16="http://schemas.microsoft.com/office/drawing/2014/main" id="{E2517382-7FC4-6A51-85AA-8B1F2F9A185E}"/>
              </a:ext>
            </a:extLst>
          </p:cNvPr>
          <p:cNvCxnSpPr>
            <a:cxnSpLocks/>
            <a:stCxn id="15" idx="2"/>
            <a:endCxn id="42" idx="0"/>
          </p:cNvCxnSpPr>
          <p:nvPr/>
        </p:nvCxnSpPr>
        <p:spPr>
          <a:xfrm rot="5400000">
            <a:off x="5636624" y="3367157"/>
            <a:ext cx="865559" cy="1019368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1" name="Conector recto 180">
            <a:extLst>
              <a:ext uri="{FF2B5EF4-FFF2-40B4-BE49-F238E27FC236}">
                <a16:creationId xmlns:a16="http://schemas.microsoft.com/office/drawing/2014/main" id="{B7FB07F1-4022-339E-A547-F25995C2E010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6303961" y="3651606"/>
            <a:ext cx="2751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Conector recto 185">
            <a:extLst>
              <a:ext uri="{FF2B5EF4-FFF2-40B4-BE49-F238E27FC236}">
                <a16:creationId xmlns:a16="http://schemas.microsoft.com/office/drawing/2014/main" id="{AE1BD7EA-607B-6C3F-CCD7-EB3DA169C73D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9964318" y="3574826"/>
            <a:ext cx="51087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0" name="Conector: angular 199">
            <a:extLst>
              <a:ext uri="{FF2B5EF4-FFF2-40B4-BE49-F238E27FC236}">
                <a16:creationId xmlns:a16="http://schemas.microsoft.com/office/drawing/2014/main" id="{05B929EE-2195-2309-23C0-F8EE6CAE4DA7}"/>
              </a:ext>
            </a:extLst>
          </p:cNvPr>
          <p:cNvCxnSpPr>
            <a:cxnSpLocks/>
            <a:stCxn id="28" idx="1"/>
            <a:endCxn id="31" idx="1"/>
          </p:cNvCxnSpPr>
          <p:nvPr/>
        </p:nvCxnSpPr>
        <p:spPr>
          <a:xfrm rot="10800000" flipV="1">
            <a:off x="9038803" y="4528018"/>
            <a:ext cx="19262" cy="1357634"/>
          </a:xfrm>
          <a:prstGeom prst="bentConnector3">
            <a:avLst>
              <a:gd name="adj1" fmla="val 754457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3" name="Conector: angular 202">
            <a:extLst>
              <a:ext uri="{FF2B5EF4-FFF2-40B4-BE49-F238E27FC236}">
                <a16:creationId xmlns:a16="http://schemas.microsoft.com/office/drawing/2014/main" id="{AECA1B89-B0AC-1C94-5AFD-DA16DFA7B53F}"/>
              </a:ext>
            </a:extLst>
          </p:cNvPr>
          <p:cNvCxnSpPr>
            <a:cxnSpLocks/>
            <a:stCxn id="28" idx="1"/>
            <a:endCxn id="30" idx="1"/>
          </p:cNvCxnSpPr>
          <p:nvPr/>
        </p:nvCxnSpPr>
        <p:spPr>
          <a:xfrm rot="10800000" flipV="1">
            <a:off x="9038803" y="4528019"/>
            <a:ext cx="19262" cy="923289"/>
          </a:xfrm>
          <a:prstGeom prst="bentConnector3">
            <a:avLst>
              <a:gd name="adj1" fmla="val 74944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" name="Conector: angular 205">
            <a:extLst>
              <a:ext uri="{FF2B5EF4-FFF2-40B4-BE49-F238E27FC236}">
                <a16:creationId xmlns:a16="http://schemas.microsoft.com/office/drawing/2014/main" id="{A3F342A9-0237-9127-4855-9AFC4C0E7258}"/>
              </a:ext>
            </a:extLst>
          </p:cNvPr>
          <p:cNvCxnSpPr>
            <a:cxnSpLocks/>
            <a:stCxn id="28" idx="1"/>
            <a:endCxn id="29" idx="1"/>
          </p:cNvCxnSpPr>
          <p:nvPr/>
        </p:nvCxnSpPr>
        <p:spPr>
          <a:xfrm rot="10800000" flipV="1">
            <a:off x="9038803" y="4528018"/>
            <a:ext cx="19262" cy="488945"/>
          </a:xfrm>
          <a:prstGeom prst="bentConnector3">
            <a:avLst>
              <a:gd name="adj1" fmla="val 730693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2" name="Conector: angular 211">
            <a:extLst>
              <a:ext uri="{FF2B5EF4-FFF2-40B4-BE49-F238E27FC236}">
                <a16:creationId xmlns:a16="http://schemas.microsoft.com/office/drawing/2014/main" id="{0D2D110D-96B4-9493-15F0-A3E820A5B6F1}"/>
              </a:ext>
            </a:extLst>
          </p:cNvPr>
          <p:cNvCxnSpPr>
            <a:cxnSpLocks/>
            <a:stCxn id="27" idx="1"/>
            <a:endCxn id="34" idx="1"/>
          </p:cNvCxnSpPr>
          <p:nvPr/>
        </p:nvCxnSpPr>
        <p:spPr>
          <a:xfrm rot="10800000" flipV="1">
            <a:off x="7697675" y="4528018"/>
            <a:ext cx="19262" cy="1357634"/>
          </a:xfrm>
          <a:prstGeom prst="bentConnector3">
            <a:avLst>
              <a:gd name="adj1" fmla="val 7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3" name="Conector: angular 212">
            <a:extLst>
              <a:ext uri="{FF2B5EF4-FFF2-40B4-BE49-F238E27FC236}">
                <a16:creationId xmlns:a16="http://schemas.microsoft.com/office/drawing/2014/main" id="{0570F170-D40A-ED0A-1C7F-6CC9A0ED2DEF}"/>
              </a:ext>
            </a:extLst>
          </p:cNvPr>
          <p:cNvCxnSpPr>
            <a:cxnSpLocks/>
            <a:stCxn id="27" idx="1"/>
            <a:endCxn id="32" idx="1"/>
          </p:cNvCxnSpPr>
          <p:nvPr/>
        </p:nvCxnSpPr>
        <p:spPr>
          <a:xfrm rot="10800000" flipV="1">
            <a:off x="7697675" y="4528018"/>
            <a:ext cx="19262" cy="488945"/>
          </a:xfrm>
          <a:prstGeom prst="bentConnector3">
            <a:avLst>
              <a:gd name="adj1" fmla="val 731252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4" name="Conector: angular 213">
            <a:extLst>
              <a:ext uri="{FF2B5EF4-FFF2-40B4-BE49-F238E27FC236}">
                <a16:creationId xmlns:a16="http://schemas.microsoft.com/office/drawing/2014/main" id="{E473CB4D-FEF7-E14E-197B-F6FFC5E0D45C}"/>
              </a:ext>
            </a:extLst>
          </p:cNvPr>
          <p:cNvCxnSpPr>
            <a:cxnSpLocks/>
            <a:stCxn id="27" idx="1"/>
            <a:endCxn id="33" idx="1"/>
          </p:cNvCxnSpPr>
          <p:nvPr/>
        </p:nvCxnSpPr>
        <p:spPr>
          <a:xfrm rot="10800000" flipV="1">
            <a:off x="7697675" y="4528019"/>
            <a:ext cx="19262" cy="923289"/>
          </a:xfrm>
          <a:prstGeom prst="bentConnector3">
            <a:avLst>
              <a:gd name="adj1" fmla="val 7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4" name="Conector: angular 223">
            <a:extLst>
              <a:ext uri="{FF2B5EF4-FFF2-40B4-BE49-F238E27FC236}">
                <a16:creationId xmlns:a16="http://schemas.microsoft.com/office/drawing/2014/main" id="{D156B892-7324-1EF9-E071-78A2532ACBE0}"/>
              </a:ext>
            </a:extLst>
          </p:cNvPr>
          <p:cNvCxnSpPr>
            <a:cxnSpLocks/>
            <a:stCxn id="38" idx="1"/>
            <a:endCxn id="41" idx="1"/>
          </p:cNvCxnSpPr>
          <p:nvPr/>
        </p:nvCxnSpPr>
        <p:spPr>
          <a:xfrm rot="10800000" flipV="1">
            <a:off x="6356547" y="4528018"/>
            <a:ext cx="19262" cy="1357634"/>
          </a:xfrm>
          <a:prstGeom prst="bentConnector3">
            <a:avLst>
              <a:gd name="adj1" fmla="val 7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5" name="Conector: angular 224">
            <a:extLst>
              <a:ext uri="{FF2B5EF4-FFF2-40B4-BE49-F238E27FC236}">
                <a16:creationId xmlns:a16="http://schemas.microsoft.com/office/drawing/2014/main" id="{FBFBB6F0-DD52-B351-D439-DCC5DA8845D8}"/>
              </a:ext>
            </a:extLst>
          </p:cNvPr>
          <p:cNvCxnSpPr>
            <a:cxnSpLocks/>
            <a:stCxn id="38" idx="1"/>
            <a:endCxn id="40" idx="1"/>
          </p:cNvCxnSpPr>
          <p:nvPr/>
        </p:nvCxnSpPr>
        <p:spPr>
          <a:xfrm rot="10800000" flipV="1">
            <a:off x="6356547" y="4528019"/>
            <a:ext cx="19262" cy="923289"/>
          </a:xfrm>
          <a:prstGeom prst="bentConnector3">
            <a:avLst>
              <a:gd name="adj1" fmla="val 7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6" name="Conector: angular 225">
            <a:extLst>
              <a:ext uri="{FF2B5EF4-FFF2-40B4-BE49-F238E27FC236}">
                <a16:creationId xmlns:a16="http://schemas.microsoft.com/office/drawing/2014/main" id="{4BFF0E14-90A4-103C-229B-27B5FC0E0ED2}"/>
              </a:ext>
            </a:extLst>
          </p:cNvPr>
          <p:cNvCxnSpPr>
            <a:cxnSpLocks/>
            <a:stCxn id="38" idx="1"/>
            <a:endCxn id="39" idx="1"/>
          </p:cNvCxnSpPr>
          <p:nvPr/>
        </p:nvCxnSpPr>
        <p:spPr>
          <a:xfrm rot="10800000" flipV="1">
            <a:off x="6356547" y="4528018"/>
            <a:ext cx="19262" cy="488945"/>
          </a:xfrm>
          <a:prstGeom prst="bentConnector3">
            <a:avLst>
              <a:gd name="adj1" fmla="val 7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7" name="Conector: angular 226">
            <a:extLst>
              <a:ext uri="{FF2B5EF4-FFF2-40B4-BE49-F238E27FC236}">
                <a16:creationId xmlns:a16="http://schemas.microsoft.com/office/drawing/2014/main" id="{5CD748E5-00B3-1584-E8D0-5EC9FCDA36A3}"/>
              </a:ext>
            </a:extLst>
          </p:cNvPr>
          <p:cNvCxnSpPr>
            <a:cxnSpLocks/>
            <a:stCxn id="42" idx="1"/>
            <a:endCxn id="45" idx="1"/>
          </p:cNvCxnSpPr>
          <p:nvPr/>
        </p:nvCxnSpPr>
        <p:spPr>
          <a:xfrm rot="10800000" flipV="1">
            <a:off x="5013718" y="4528018"/>
            <a:ext cx="19262" cy="1357634"/>
          </a:xfrm>
          <a:prstGeom prst="bentConnector3">
            <a:avLst>
              <a:gd name="adj1" fmla="val 731252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8" name="Conector: angular 227">
            <a:extLst>
              <a:ext uri="{FF2B5EF4-FFF2-40B4-BE49-F238E27FC236}">
                <a16:creationId xmlns:a16="http://schemas.microsoft.com/office/drawing/2014/main" id="{45FAAB5A-A552-4C8E-8AA1-51381659BD6D}"/>
              </a:ext>
            </a:extLst>
          </p:cNvPr>
          <p:cNvCxnSpPr>
            <a:cxnSpLocks/>
            <a:stCxn id="42" idx="1"/>
            <a:endCxn id="44" idx="1"/>
          </p:cNvCxnSpPr>
          <p:nvPr/>
        </p:nvCxnSpPr>
        <p:spPr>
          <a:xfrm rot="10800000" flipV="1">
            <a:off x="5013718" y="4528019"/>
            <a:ext cx="19262" cy="923289"/>
          </a:xfrm>
          <a:prstGeom prst="bentConnector3">
            <a:avLst>
              <a:gd name="adj1" fmla="val 71249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9" name="Conector: angular 228">
            <a:extLst>
              <a:ext uri="{FF2B5EF4-FFF2-40B4-BE49-F238E27FC236}">
                <a16:creationId xmlns:a16="http://schemas.microsoft.com/office/drawing/2014/main" id="{12B2E502-D06C-C513-7A4A-C3CBA7743AA4}"/>
              </a:ext>
            </a:extLst>
          </p:cNvPr>
          <p:cNvCxnSpPr>
            <a:cxnSpLocks/>
            <a:stCxn id="42" idx="1"/>
            <a:endCxn id="43" idx="1"/>
          </p:cNvCxnSpPr>
          <p:nvPr/>
        </p:nvCxnSpPr>
        <p:spPr>
          <a:xfrm rot="10800000" flipV="1">
            <a:off x="5013718" y="4528018"/>
            <a:ext cx="19262" cy="488945"/>
          </a:xfrm>
          <a:prstGeom prst="bentConnector3">
            <a:avLst>
              <a:gd name="adj1" fmla="val 731252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0" name="Conector: angular 229">
            <a:extLst>
              <a:ext uri="{FF2B5EF4-FFF2-40B4-BE49-F238E27FC236}">
                <a16:creationId xmlns:a16="http://schemas.microsoft.com/office/drawing/2014/main" id="{B7DEDFCE-FB82-381E-C74F-8409869C37B0}"/>
              </a:ext>
            </a:extLst>
          </p:cNvPr>
          <p:cNvCxnSpPr>
            <a:cxnSpLocks/>
            <a:stCxn id="47" idx="1"/>
            <a:endCxn id="50" idx="1"/>
          </p:cNvCxnSpPr>
          <p:nvPr/>
        </p:nvCxnSpPr>
        <p:spPr>
          <a:xfrm rot="10800000" flipV="1">
            <a:off x="3672590" y="4528018"/>
            <a:ext cx="19262" cy="1357634"/>
          </a:xfrm>
          <a:prstGeom prst="bentConnector3">
            <a:avLst>
              <a:gd name="adj1" fmla="val 731252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1" name="Conector: angular 230">
            <a:extLst>
              <a:ext uri="{FF2B5EF4-FFF2-40B4-BE49-F238E27FC236}">
                <a16:creationId xmlns:a16="http://schemas.microsoft.com/office/drawing/2014/main" id="{CFF439D4-F696-9C1F-89F5-BA5A7B09763C}"/>
              </a:ext>
            </a:extLst>
          </p:cNvPr>
          <p:cNvCxnSpPr>
            <a:cxnSpLocks/>
            <a:stCxn id="47" idx="1"/>
            <a:endCxn id="49" idx="1"/>
          </p:cNvCxnSpPr>
          <p:nvPr/>
        </p:nvCxnSpPr>
        <p:spPr>
          <a:xfrm rot="10800000" flipV="1">
            <a:off x="3672590" y="4528019"/>
            <a:ext cx="19262" cy="923289"/>
          </a:xfrm>
          <a:prstGeom prst="bentConnector3">
            <a:avLst>
              <a:gd name="adj1" fmla="val 7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2" name="Conector: angular 231">
            <a:extLst>
              <a:ext uri="{FF2B5EF4-FFF2-40B4-BE49-F238E27FC236}">
                <a16:creationId xmlns:a16="http://schemas.microsoft.com/office/drawing/2014/main" id="{CBC1BF62-8F89-7AF6-3EC7-7645F02B05ED}"/>
              </a:ext>
            </a:extLst>
          </p:cNvPr>
          <p:cNvCxnSpPr>
            <a:cxnSpLocks/>
            <a:stCxn id="47" idx="1"/>
            <a:endCxn id="48" idx="1"/>
          </p:cNvCxnSpPr>
          <p:nvPr/>
        </p:nvCxnSpPr>
        <p:spPr>
          <a:xfrm rot="10800000" flipV="1">
            <a:off x="3672590" y="4528018"/>
            <a:ext cx="19262" cy="488945"/>
          </a:xfrm>
          <a:prstGeom prst="bentConnector3">
            <a:avLst>
              <a:gd name="adj1" fmla="val 731252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3" name="Conector: angular 232">
            <a:extLst>
              <a:ext uri="{FF2B5EF4-FFF2-40B4-BE49-F238E27FC236}">
                <a16:creationId xmlns:a16="http://schemas.microsoft.com/office/drawing/2014/main" id="{95F26015-3DE7-64B9-0D67-20BD1D5965F4}"/>
              </a:ext>
            </a:extLst>
          </p:cNvPr>
          <p:cNvCxnSpPr>
            <a:cxnSpLocks/>
            <a:stCxn id="47" idx="1"/>
            <a:endCxn id="52" idx="1"/>
          </p:cNvCxnSpPr>
          <p:nvPr/>
        </p:nvCxnSpPr>
        <p:spPr>
          <a:xfrm rot="10800000" flipV="1">
            <a:off x="3672590" y="4528018"/>
            <a:ext cx="19262" cy="2226323"/>
          </a:xfrm>
          <a:prstGeom prst="bentConnector3">
            <a:avLst>
              <a:gd name="adj1" fmla="val 749992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4" name="Conector: angular 233">
            <a:extLst>
              <a:ext uri="{FF2B5EF4-FFF2-40B4-BE49-F238E27FC236}">
                <a16:creationId xmlns:a16="http://schemas.microsoft.com/office/drawing/2014/main" id="{BC38C6FD-78A4-4241-F604-7A5E51A20A04}"/>
              </a:ext>
            </a:extLst>
          </p:cNvPr>
          <p:cNvCxnSpPr>
            <a:cxnSpLocks/>
            <a:stCxn id="47" idx="1"/>
            <a:endCxn id="51" idx="1"/>
          </p:cNvCxnSpPr>
          <p:nvPr/>
        </p:nvCxnSpPr>
        <p:spPr>
          <a:xfrm rot="10800000" flipV="1">
            <a:off x="3672590" y="4528019"/>
            <a:ext cx="19262" cy="1791978"/>
          </a:xfrm>
          <a:prstGeom prst="bentConnector3">
            <a:avLst>
              <a:gd name="adj1" fmla="val 731252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5" name="Conector: angular 234">
            <a:extLst>
              <a:ext uri="{FF2B5EF4-FFF2-40B4-BE49-F238E27FC236}">
                <a16:creationId xmlns:a16="http://schemas.microsoft.com/office/drawing/2014/main" id="{E6FB6F57-280D-5E0C-7D27-1E09B34F27E6}"/>
              </a:ext>
            </a:extLst>
          </p:cNvPr>
          <p:cNvCxnSpPr>
            <a:cxnSpLocks/>
            <a:stCxn id="42" idx="1"/>
            <a:endCxn id="46" idx="1"/>
          </p:cNvCxnSpPr>
          <p:nvPr/>
        </p:nvCxnSpPr>
        <p:spPr>
          <a:xfrm rot="10800000" flipV="1">
            <a:off x="5013718" y="4528019"/>
            <a:ext cx="19262" cy="1791978"/>
          </a:xfrm>
          <a:prstGeom prst="bentConnector3">
            <a:avLst>
              <a:gd name="adj1" fmla="val 731252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6" name="Conector: angular 275">
            <a:extLst>
              <a:ext uri="{FF2B5EF4-FFF2-40B4-BE49-F238E27FC236}">
                <a16:creationId xmlns:a16="http://schemas.microsoft.com/office/drawing/2014/main" id="{AA66C823-1DFD-3178-6428-F033B77061EA}"/>
              </a:ext>
            </a:extLst>
          </p:cNvPr>
          <p:cNvCxnSpPr>
            <a:cxnSpLocks/>
            <a:endCxn id="15" idx="0"/>
          </p:cNvCxnSpPr>
          <p:nvPr/>
        </p:nvCxnSpPr>
        <p:spPr>
          <a:xfrm rot="10800000" flipV="1">
            <a:off x="6579089" y="3035422"/>
            <a:ext cx="3896106" cy="81039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2" name="Conector recto 281">
            <a:extLst>
              <a:ext uri="{FF2B5EF4-FFF2-40B4-BE49-F238E27FC236}">
                <a16:creationId xmlns:a16="http://schemas.microsoft.com/office/drawing/2014/main" id="{8E327260-A3EF-E892-6BD7-CE38783137C2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10475193" y="3324006"/>
            <a:ext cx="673174" cy="82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3" name="Conector recto 282">
            <a:extLst>
              <a:ext uri="{FF2B5EF4-FFF2-40B4-BE49-F238E27FC236}">
                <a16:creationId xmlns:a16="http://schemas.microsoft.com/office/drawing/2014/main" id="{C588A881-9A55-2000-678D-0A6C1573B485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10475193" y="3788133"/>
            <a:ext cx="67317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8" name="Conector recto 287">
            <a:extLst>
              <a:ext uri="{FF2B5EF4-FFF2-40B4-BE49-F238E27FC236}">
                <a16:creationId xmlns:a16="http://schemas.microsoft.com/office/drawing/2014/main" id="{CA8513A0-F2B5-E69E-E920-95D835E3F6BC}"/>
              </a:ext>
            </a:extLst>
          </p:cNvPr>
          <p:cNvCxnSpPr>
            <a:cxnSpLocks/>
          </p:cNvCxnSpPr>
          <p:nvPr/>
        </p:nvCxnSpPr>
        <p:spPr>
          <a:xfrm flipH="1">
            <a:off x="10475193" y="2661334"/>
            <a:ext cx="193025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9" name="Conector: angular 288">
            <a:extLst>
              <a:ext uri="{FF2B5EF4-FFF2-40B4-BE49-F238E27FC236}">
                <a16:creationId xmlns:a16="http://schemas.microsoft.com/office/drawing/2014/main" id="{53D16182-B009-0CAF-4D6B-5011689C4EBB}"/>
              </a:ext>
            </a:extLst>
          </p:cNvPr>
          <p:cNvCxnSpPr>
            <a:cxnSpLocks/>
            <a:endCxn id="20" idx="1"/>
          </p:cNvCxnSpPr>
          <p:nvPr/>
        </p:nvCxnSpPr>
        <p:spPr>
          <a:xfrm rot="5400000" flipH="1" flipV="1">
            <a:off x="11998494" y="2078096"/>
            <a:ext cx="1007604" cy="193700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4" name="Conector: angular 293">
            <a:extLst>
              <a:ext uri="{FF2B5EF4-FFF2-40B4-BE49-F238E27FC236}">
                <a16:creationId xmlns:a16="http://schemas.microsoft.com/office/drawing/2014/main" id="{E81192A0-3918-A5AB-43EF-1B7B762728E7}"/>
              </a:ext>
            </a:extLst>
          </p:cNvPr>
          <p:cNvCxnSpPr>
            <a:cxnSpLocks/>
            <a:endCxn id="21" idx="1"/>
          </p:cNvCxnSpPr>
          <p:nvPr/>
        </p:nvCxnSpPr>
        <p:spPr>
          <a:xfrm rot="5400000" flipH="1" flipV="1">
            <a:off x="12201050" y="2278076"/>
            <a:ext cx="602487" cy="193703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7" name="Conector: angular 296">
            <a:extLst>
              <a:ext uri="{FF2B5EF4-FFF2-40B4-BE49-F238E27FC236}">
                <a16:creationId xmlns:a16="http://schemas.microsoft.com/office/drawing/2014/main" id="{997FC7E3-7BAE-EC2A-ED17-8D3C352D48AD}"/>
              </a:ext>
            </a:extLst>
          </p:cNvPr>
          <p:cNvCxnSpPr>
            <a:cxnSpLocks/>
            <a:endCxn id="22" idx="1"/>
          </p:cNvCxnSpPr>
          <p:nvPr/>
        </p:nvCxnSpPr>
        <p:spPr>
          <a:xfrm rot="5400000" flipH="1" flipV="1">
            <a:off x="12404615" y="2466805"/>
            <a:ext cx="195359" cy="193703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0" name="Conector: angular 299">
            <a:extLst>
              <a:ext uri="{FF2B5EF4-FFF2-40B4-BE49-F238E27FC236}">
                <a16:creationId xmlns:a16="http://schemas.microsoft.com/office/drawing/2014/main" id="{DC900D8B-6D04-4B48-DC9D-5E3ED64A9A8A}"/>
              </a:ext>
            </a:extLst>
          </p:cNvPr>
          <p:cNvCxnSpPr>
            <a:cxnSpLocks/>
            <a:stCxn id="25" idx="1"/>
          </p:cNvCxnSpPr>
          <p:nvPr/>
        </p:nvCxnSpPr>
        <p:spPr>
          <a:xfrm rot="10800000">
            <a:off x="12405450" y="2661334"/>
            <a:ext cx="193698" cy="1012263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3" name="Conector: angular 302">
            <a:extLst>
              <a:ext uri="{FF2B5EF4-FFF2-40B4-BE49-F238E27FC236}">
                <a16:creationId xmlns:a16="http://schemas.microsoft.com/office/drawing/2014/main" id="{00819974-43DD-A653-B2AA-B7E275543C86}"/>
              </a:ext>
            </a:extLst>
          </p:cNvPr>
          <p:cNvCxnSpPr>
            <a:cxnSpLocks/>
            <a:stCxn id="24" idx="1"/>
          </p:cNvCxnSpPr>
          <p:nvPr/>
        </p:nvCxnSpPr>
        <p:spPr>
          <a:xfrm rot="10800000">
            <a:off x="12405456" y="2676185"/>
            <a:ext cx="193692" cy="594875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6" name="Conector: angular 305">
            <a:extLst>
              <a:ext uri="{FF2B5EF4-FFF2-40B4-BE49-F238E27FC236}">
                <a16:creationId xmlns:a16="http://schemas.microsoft.com/office/drawing/2014/main" id="{CF84E234-626B-51AA-94CF-30243D582569}"/>
              </a:ext>
            </a:extLst>
          </p:cNvPr>
          <p:cNvCxnSpPr>
            <a:cxnSpLocks/>
            <a:stCxn id="23" idx="1"/>
          </p:cNvCxnSpPr>
          <p:nvPr/>
        </p:nvCxnSpPr>
        <p:spPr>
          <a:xfrm rot="10800000">
            <a:off x="12405445" y="2608363"/>
            <a:ext cx="193700" cy="260154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0" name="Conector: angular 309">
            <a:extLst>
              <a:ext uri="{FF2B5EF4-FFF2-40B4-BE49-F238E27FC236}">
                <a16:creationId xmlns:a16="http://schemas.microsoft.com/office/drawing/2014/main" id="{5B528C70-1717-C346-0B6D-0581C1363D1A}"/>
              </a:ext>
            </a:extLst>
          </p:cNvPr>
          <p:cNvCxnSpPr>
            <a:cxnSpLocks/>
            <a:stCxn id="80" idx="1"/>
            <a:endCxn id="94" idx="1"/>
          </p:cNvCxnSpPr>
          <p:nvPr/>
        </p:nvCxnSpPr>
        <p:spPr>
          <a:xfrm rot="10800000" flipV="1">
            <a:off x="9038803" y="7634364"/>
            <a:ext cx="19262" cy="1466834"/>
          </a:xfrm>
          <a:prstGeom prst="bentConnector3">
            <a:avLst>
              <a:gd name="adj1" fmla="val 76563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1" name="Conector: angular 310">
            <a:extLst>
              <a:ext uri="{FF2B5EF4-FFF2-40B4-BE49-F238E27FC236}">
                <a16:creationId xmlns:a16="http://schemas.microsoft.com/office/drawing/2014/main" id="{84B9805A-FD89-45AC-59DD-601FFA3B90A2}"/>
              </a:ext>
            </a:extLst>
          </p:cNvPr>
          <p:cNvCxnSpPr>
            <a:cxnSpLocks/>
            <a:stCxn id="80" idx="1"/>
            <a:endCxn id="82" idx="1"/>
          </p:cNvCxnSpPr>
          <p:nvPr/>
        </p:nvCxnSpPr>
        <p:spPr>
          <a:xfrm rot="10800000" flipV="1">
            <a:off x="9038803" y="7634365"/>
            <a:ext cx="19262" cy="923289"/>
          </a:xfrm>
          <a:prstGeom prst="bentConnector3">
            <a:avLst>
              <a:gd name="adj1" fmla="val 76563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2" name="Conector: angular 311">
            <a:extLst>
              <a:ext uri="{FF2B5EF4-FFF2-40B4-BE49-F238E27FC236}">
                <a16:creationId xmlns:a16="http://schemas.microsoft.com/office/drawing/2014/main" id="{0B065551-8F0E-BCDF-9ABA-8E4F184617BD}"/>
              </a:ext>
            </a:extLst>
          </p:cNvPr>
          <p:cNvCxnSpPr>
            <a:cxnSpLocks/>
            <a:stCxn id="80" idx="1"/>
            <a:endCxn id="81" idx="1"/>
          </p:cNvCxnSpPr>
          <p:nvPr/>
        </p:nvCxnSpPr>
        <p:spPr>
          <a:xfrm rot="10800000" flipV="1">
            <a:off x="9038803" y="7634364"/>
            <a:ext cx="19262" cy="488945"/>
          </a:xfrm>
          <a:prstGeom prst="bentConnector3">
            <a:avLst>
              <a:gd name="adj1" fmla="val 76563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4" name="Conector: angular 313">
            <a:extLst>
              <a:ext uri="{FF2B5EF4-FFF2-40B4-BE49-F238E27FC236}">
                <a16:creationId xmlns:a16="http://schemas.microsoft.com/office/drawing/2014/main" id="{FF79E747-4D19-8859-870C-ECA28C8B4F20}"/>
              </a:ext>
            </a:extLst>
          </p:cNvPr>
          <p:cNvCxnSpPr>
            <a:cxnSpLocks/>
            <a:stCxn id="79" idx="1"/>
            <a:endCxn id="84" idx="1"/>
          </p:cNvCxnSpPr>
          <p:nvPr/>
        </p:nvCxnSpPr>
        <p:spPr>
          <a:xfrm rot="10800000" flipV="1">
            <a:off x="7697675" y="7634365"/>
            <a:ext cx="19262" cy="923289"/>
          </a:xfrm>
          <a:prstGeom prst="bentConnector3">
            <a:avLst>
              <a:gd name="adj1" fmla="val 76563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5" name="Conector: angular 314">
            <a:extLst>
              <a:ext uri="{FF2B5EF4-FFF2-40B4-BE49-F238E27FC236}">
                <a16:creationId xmlns:a16="http://schemas.microsoft.com/office/drawing/2014/main" id="{82501C06-6EDC-5BC7-D18D-A28424E555B2}"/>
              </a:ext>
            </a:extLst>
          </p:cNvPr>
          <p:cNvCxnSpPr>
            <a:cxnSpLocks/>
            <a:stCxn id="79" idx="1"/>
            <a:endCxn id="83" idx="1"/>
          </p:cNvCxnSpPr>
          <p:nvPr/>
        </p:nvCxnSpPr>
        <p:spPr>
          <a:xfrm rot="10800000" flipV="1">
            <a:off x="7697675" y="7634364"/>
            <a:ext cx="19262" cy="488945"/>
          </a:xfrm>
          <a:prstGeom prst="bentConnector3">
            <a:avLst>
              <a:gd name="adj1" fmla="val 76563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7" name="Conector: angular 316">
            <a:extLst>
              <a:ext uri="{FF2B5EF4-FFF2-40B4-BE49-F238E27FC236}">
                <a16:creationId xmlns:a16="http://schemas.microsoft.com/office/drawing/2014/main" id="{1CA73E7E-67AC-8A33-7A82-BF675659E38C}"/>
              </a:ext>
            </a:extLst>
          </p:cNvPr>
          <p:cNvCxnSpPr>
            <a:cxnSpLocks/>
            <a:stCxn id="85" idx="1"/>
            <a:endCxn id="87" idx="1"/>
          </p:cNvCxnSpPr>
          <p:nvPr/>
        </p:nvCxnSpPr>
        <p:spPr>
          <a:xfrm rot="10800000" flipV="1">
            <a:off x="6356547" y="7634365"/>
            <a:ext cx="19262" cy="923289"/>
          </a:xfrm>
          <a:prstGeom prst="bentConnector3">
            <a:avLst>
              <a:gd name="adj1" fmla="val 785913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8" name="Conector: angular 317">
            <a:extLst>
              <a:ext uri="{FF2B5EF4-FFF2-40B4-BE49-F238E27FC236}">
                <a16:creationId xmlns:a16="http://schemas.microsoft.com/office/drawing/2014/main" id="{C2CD7910-A19C-9274-C486-8D82C4BEA944}"/>
              </a:ext>
            </a:extLst>
          </p:cNvPr>
          <p:cNvCxnSpPr>
            <a:cxnSpLocks/>
            <a:stCxn id="85" idx="1"/>
            <a:endCxn id="86" idx="1"/>
          </p:cNvCxnSpPr>
          <p:nvPr/>
        </p:nvCxnSpPr>
        <p:spPr>
          <a:xfrm rot="10800000" flipV="1">
            <a:off x="6356547" y="7634364"/>
            <a:ext cx="19262" cy="488945"/>
          </a:xfrm>
          <a:prstGeom prst="bentConnector3">
            <a:avLst>
              <a:gd name="adj1" fmla="val 785913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9" name="Conector: angular 318">
            <a:extLst>
              <a:ext uri="{FF2B5EF4-FFF2-40B4-BE49-F238E27FC236}">
                <a16:creationId xmlns:a16="http://schemas.microsoft.com/office/drawing/2014/main" id="{7FF26488-E2C5-C54D-7CF0-555C8E1708CD}"/>
              </a:ext>
            </a:extLst>
          </p:cNvPr>
          <p:cNvCxnSpPr>
            <a:cxnSpLocks/>
            <a:stCxn id="88" idx="1"/>
            <a:endCxn id="91" idx="1"/>
          </p:cNvCxnSpPr>
          <p:nvPr/>
        </p:nvCxnSpPr>
        <p:spPr>
          <a:xfrm rot="10800000" flipV="1">
            <a:off x="5013717" y="7634364"/>
            <a:ext cx="19262" cy="1357634"/>
          </a:xfrm>
          <a:prstGeom prst="bentConnector3">
            <a:avLst>
              <a:gd name="adj1" fmla="val 180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0" name="Conector: angular 319">
            <a:extLst>
              <a:ext uri="{FF2B5EF4-FFF2-40B4-BE49-F238E27FC236}">
                <a16:creationId xmlns:a16="http://schemas.microsoft.com/office/drawing/2014/main" id="{8891F8B7-F0B5-EA89-5630-2F1C07E97B3B}"/>
              </a:ext>
            </a:extLst>
          </p:cNvPr>
          <p:cNvCxnSpPr>
            <a:cxnSpLocks/>
            <a:stCxn id="88" idx="1"/>
            <a:endCxn id="90" idx="1"/>
          </p:cNvCxnSpPr>
          <p:nvPr/>
        </p:nvCxnSpPr>
        <p:spPr>
          <a:xfrm rot="10800000" flipV="1">
            <a:off x="5013717" y="7634365"/>
            <a:ext cx="19262" cy="923289"/>
          </a:xfrm>
          <a:prstGeom prst="bentConnector3">
            <a:avLst>
              <a:gd name="adj1" fmla="val 725071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1" name="Conector: angular 320">
            <a:extLst>
              <a:ext uri="{FF2B5EF4-FFF2-40B4-BE49-F238E27FC236}">
                <a16:creationId xmlns:a16="http://schemas.microsoft.com/office/drawing/2014/main" id="{9E15AB8D-1EE6-7F20-6D45-2F8CAAAA33AB}"/>
              </a:ext>
            </a:extLst>
          </p:cNvPr>
          <p:cNvCxnSpPr>
            <a:cxnSpLocks/>
            <a:stCxn id="88" idx="1"/>
            <a:endCxn id="89" idx="1"/>
          </p:cNvCxnSpPr>
          <p:nvPr/>
        </p:nvCxnSpPr>
        <p:spPr>
          <a:xfrm rot="10800000" flipV="1">
            <a:off x="5013717" y="7634364"/>
            <a:ext cx="19262" cy="488945"/>
          </a:xfrm>
          <a:prstGeom prst="bentConnector3">
            <a:avLst>
              <a:gd name="adj1" fmla="val 725071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1" name="Conector: angular 350">
            <a:extLst>
              <a:ext uri="{FF2B5EF4-FFF2-40B4-BE49-F238E27FC236}">
                <a16:creationId xmlns:a16="http://schemas.microsoft.com/office/drawing/2014/main" id="{EE09A8E4-20BA-A25B-13CE-382AFD94873C}"/>
              </a:ext>
            </a:extLst>
          </p:cNvPr>
          <p:cNvCxnSpPr>
            <a:cxnSpLocks/>
            <a:stCxn id="88" idx="1"/>
            <a:endCxn id="92" idx="1"/>
          </p:cNvCxnSpPr>
          <p:nvPr/>
        </p:nvCxnSpPr>
        <p:spPr>
          <a:xfrm rot="10800000" flipV="1">
            <a:off x="5013717" y="7634365"/>
            <a:ext cx="19262" cy="1791978"/>
          </a:xfrm>
          <a:prstGeom prst="bentConnector3">
            <a:avLst>
              <a:gd name="adj1" fmla="val 725071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8" name="Conector: angular 357">
            <a:extLst>
              <a:ext uri="{FF2B5EF4-FFF2-40B4-BE49-F238E27FC236}">
                <a16:creationId xmlns:a16="http://schemas.microsoft.com/office/drawing/2014/main" id="{2337E200-B0C7-1945-3D1B-15936457203F}"/>
              </a:ext>
            </a:extLst>
          </p:cNvPr>
          <p:cNvCxnSpPr>
            <a:cxnSpLocks/>
            <a:stCxn id="95" idx="2"/>
            <a:endCxn id="80" idx="0"/>
          </p:cNvCxnSpPr>
          <p:nvPr/>
        </p:nvCxnSpPr>
        <p:spPr>
          <a:xfrm rot="16200000" flipH="1">
            <a:off x="8457159" y="6288319"/>
            <a:ext cx="234375" cy="2020914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2" name="Conector: angular 361">
            <a:extLst>
              <a:ext uri="{FF2B5EF4-FFF2-40B4-BE49-F238E27FC236}">
                <a16:creationId xmlns:a16="http://schemas.microsoft.com/office/drawing/2014/main" id="{265DF623-B718-93C0-51ED-A0EDAC548AA9}"/>
              </a:ext>
            </a:extLst>
          </p:cNvPr>
          <p:cNvCxnSpPr>
            <a:cxnSpLocks/>
            <a:stCxn id="95" idx="2"/>
            <a:endCxn id="79" idx="0"/>
          </p:cNvCxnSpPr>
          <p:nvPr/>
        </p:nvCxnSpPr>
        <p:spPr>
          <a:xfrm rot="16200000" flipH="1">
            <a:off x="7786595" y="6958883"/>
            <a:ext cx="234375" cy="679787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5" name="Conector: angular 364">
            <a:extLst>
              <a:ext uri="{FF2B5EF4-FFF2-40B4-BE49-F238E27FC236}">
                <a16:creationId xmlns:a16="http://schemas.microsoft.com/office/drawing/2014/main" id="{7459C863-F49F-06E6-26AA-513E34A5F117}"/>
              </a:ext>
            </a:extLst>
          </p:cNvPr>
          <p:cNvCxnSpPr>
            <a:cxnSpLocks/>
            <a:stCxn id="95" idx="2"/>
            <a:endCxn id="85" idx="0"/>
          </p:cNvCxnSpPr>
          <p:nvPr/>
        </p:nvCxnSpPr>
        <p:spPr>
          <a:xfrm rot="5400000">
            <a:off x="7116033" y="6968107"/>
            <a:ext cx="234375" cy="661341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6" name="Conector: angular 365">
            <a:extLst>
              <a:ext uri="{FF2B5EF4-FFF2-40B4-BE49-F238E27FC236}">
                <a16:creationId xmlns:a16="http://schemas.microsoft.com/office/drawing/2014/main" id="{B7D8F612-4892-7125-B20E-27D00798A1BD}"/>
              </a:ext>
            </a:extLst>
          </p:cNvPr>
          <p:cNvCxnSpPr>
            <a:cxnSpLocks/>
            <a:stCxn id="95" idx="2"/>
            <a:endCxn id="88" idx="0"/>
          </p:cNvCxnSpPr>
          <p:nvPr/>
        </p:nvCxnSpPr>
        <p:spPr>
          <a:xfrm rot="5400000">
            <a:off x="6444617" y="6296690"/>
            <a:ext cx="234375" cy="200417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Rectángulo 78">
            <a:extLst>
              <a:ext uri="{FF2B5EF4-FFF2-40B4-BE49-F238E27FC236}">
                <a16:creationId xmlns:a16="http://schemas.microsoft.com/office/drawing/2014/main" id="{108F5B56-0292-52DD-36ED-5F6FA17C6C31}"/>
              </a:ext>
            </a:extLst>
          </p:cNvPr>
          <p:cNvSpPr/>
          <p:nvPr/>
        </p:nvSpPr>
        <p:spPr>
          <a:xfrm>
            <a:off x="7697675" y="7415965"/>
            <a:ext cx="1092000" cy="43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7" b="1" dirty="0">
                <a:solidFill>
                  <a:schemeClr val="tx1"/>
                </a:solidFill>
              </a:rPr>
              <a:t>DIRECCIÓN GENERAL DE ORDEN PÚBLICO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E975F28D-13CC-FEFC-F69A-39A49553D1FB}"/>
              </a:ext>
            </a:extLst>
          </p:cNvPr>
          <p:cNvSpPr/>
          <p:nvPr/>
        </p:nvSpPr>
        <p:spPr>
          <a:xfrm>
            <a:off x="9038803" y="7415965"/>
            <a:ext cx="1092000" cy="43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7" b="1" dirty="0">
                <a:solidFill>
                  <a:schemeClr val="tx1"/>
                </a:solidFill>
              </a:rPr>
              <a:t>DIRECCIÓN GENERAL DE GOBIERNO INTERIOR</a:t>
            </a: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435B590D-B250-49FF-6C51-F5C122CDCCBC}"/>
              </a:ext>
            </a:extLst>
          </p:cNvPr>
          <p:cNvSpPr/>
          <p:nvPr/>
        </p:nvSpPr>
        <p:spPr>
          <a:xfrm>
            <a:off x="6356548" y="7415965"/>
            <a:ext cx="1092000" cy="43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7" b="1" dirty="0">
                <a:solidFill>
                  <a:schemeClr val="tx1"/>
                </a:solidFill>
              </a:rPr>
              <a:t>DIRECCIÓN GENERAL CONTRA EL CRIMEN ORGANIZADO</a:t>
            </a:r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36E1EA6B-A9D8-A0C3-9802-179DFA3834B5}"/>
              </a:ext>
            </a:extLst>
          </p:cNvPr>
          <p:cNvSpPr/>
          <p:nvPr/>
        </p:nvSpPr>
        <p:spPr>
          <a:xfrm>
            <a:off x="5013717" y="7415965"/>
            <a:ext cx="1092000" cy="43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7" b="1" dirty="0">
                <a:solidFill>
                  <a:schemeClr val="tx1"/>
                </a:solidFill>
              </a:rPr>
              <a:t>DIRECCIÓN GENERAL DE INTELIGENCIA</a:t>
            </a:r>
            <a:endParaRPr lang="es-PE" sz="607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FC420991-B15A-24DC-C8E4-B763CB8D9B89}"/>
              </a:ext>
            </a:extLst>
          </p:cNvPr>
          <p:cNvSpPr/>
          <p:nvPr/>
        </p:nvSpPr>
        <p:spPr>
          <a:xfrm>
            <a:off x="7697675" y="4309619"/>
            <a:ext cx="1092000" cy="43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7" b="1" dirty="0">
                <a:solidFill>
                  <a:schemeClr val="tx1"/>
                </a:solidFill>
              </a:rPr>
              <a:t>OFICINA GENERAL DE TECNOLOGÍAS DE LA INFORMACIÓN Y COMUNICACIONES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0C12162B-0DC4-955C-8D9B-401DA374CCB6}"/>
              </a:ext>
            </a:extLst>
          </p:cNvPr>
          <p:cNvSpPr/>
          <p:nvPr/>
        </p:nvSpPr>
        <p:spPr>
          <a:xfrm>
            <a:off x="9038803" y="4309619"/>
            <a:ext cx="1092000" cy="43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7" b="1" dirty="0">
                <a:solidFill>
                  <a:schemeClr val="tx1"/>
                </a:solidFill>
              </a:rPr>
              <a:t>OFICINA GENERAL DE INFRAESTRUCTURA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3FEC6E1-ADDC-AC6C-2810-7EE1BE5364A3}"/>
              </a:ext>
            </a:extLst>
          </p:cNvPr>
          <p:cNvSpPr/>
          <p:nvPr/>
        </p:nvSpPr>
        <p:spPr>
          <a:xfrm>
            <a:off x="6356548" y="4309619"/>
            <a:ext cx="1092000" cy="43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7" b="1" dirty="0">
                <a:solidFill>
                  <a:schemeClr val="tx1"/>
                </a:solidFill>
              </a:rPr>
              <a:t>OFICINA GENERAL DE GESTIÓN DE RECURSOS HUMANOS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67D5A32B-218B-7630-4590-D0113C5EDC34}"/>
              </a:ext>
            </a:extLst>
          </p:cNvPr>
          <p:cNvSpPr/>
          <p:nvPr/>
        </p:nvSpPr>
        <p:spPr>
          <a:xfrm>
            <a:off x="5013718" y="4309619"/>
            <a:ext cx="1092000" cy="43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7" b="1" dirty="0">
                <a:solidFill>
                  <a:schemeClr val="tx1"/>
                </a:solidFill>
              </a:rPr>
              <a:t>OFICINA GENERAL DE ADMINISTRACIÓN Y FINANZAS </a:t>
            </a:r>
            <a:endParaRPr lang="es-PE" sz="607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98A30A62-02ED-87F9-0623-E757393E30A0}"/>
              </a:ext>
            </a:extLst>
          </p:cNvPr>
          <p:cNvSpPr/>
          <p:nvPr/>
        </p:nvSpPr>
        <p:spPr>
          <a:xfrm>
            <a:off x="3672591" y="4309619"/>
            <a:ext cx="1092000" cy="43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7" b="1" dirty="0">
                <a:solidFill>
                  <a:schemeClr val="tx1"/>
                </a:solidFill>
              </a:rPr>
              <a:t>OFICINA GENERAL DE PLANEAMIENTO Y PRESUPUESTO</a:t>
            </a:r>
            <a:endParaRPr lang="es-PE" sz="607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FEE7329F-43FF-5715-5650-1DEC5E99464C}"/>
              </a:ext>
            </a:extLst>
          </p:cNvPr>
          <p:cNvSpPr/>
          <p:nvPr/>
        </p:nvSpPr>
        <p:spPr>
          <a:xfrm>
            <a:off x="2329761" y="4309619"/>
            <a:ext cx="1092000" cy="43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7" b="1" dirty="0">
                <a:solidFill>
                  <a:schemeClr val="tx1"/>
                </a:solidFill>
              </a:rPr>
              <a:t>OFICINA GENERAL DE ASESORÍA JURÍDICA</a:t>
            </a:r>
            <a:endParaRPr lang="es-PE" sz="607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cxnSp>
        <p:nvCxnSpPr>
          <p:cNvPr id="371" name="Conector: angular 370">
            <a:extLst>
              <a:ext uri="{FF2B5EF4-FFF2-40B4-BE49-F238E27FC236}">
                <a16:creationId xmlns:a16="http://schemas.microsoft.com/office/drawing/2014/main" id="{59F7ED66-FED0-5428-CEFE-B66E64CAE0A3}"/>
              </a:ext>
            </a:extLst>
          </p:cNvPr>
          <p:cNvCxnSpPr>
            <a:cxnSpLocks/>
            <a:endCxn id="99" idx="0"/>
          </p:cNvCxnSpPr>
          <p:nvPr/>
        </p:nvCxnSpPr>
        <p:spPr>
          <a:xfrm rot="10800000" flipV="1">
            <a:off x="7938969" y="9539889"/>
            <a:ext cx="2570125" cy="154931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5" name="Conector: angular 374">
            <a:extLst>
              <a:ext uri="{FF2B5EF4-FFF2-40B4-BE49-F238E27FC236}">
                <a16:creationId xmlns:a16="http://schemas.microsoft.com/office/drawing/2014/main" id="{C5424475-5288-C17E-4B1B-3AA1611AFAC0}"/>
              </a:ext>
            </a:extLst>
          </p:cNvPr>
          <p:cNvCxnSpPr>
            <a:cxnSpLocks/>
            <a:endCxn id="98" idx="0"/>
          </p:cNvCxnSpPr>
          <p:nvPr/>
        </p:nvCxnSpPr>
        <p:spPr>
          <a:xfrm rot="10800000" flipV="1">
            <a:off x="9223250" y="9539889"/>
            <a:ext cx="1285847" cy="154931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8" name="Conector: angular 377">
            <a:extLst>
              <a:ext uri="{FF2B5EF4-FFF2-40B4-BE49-F238E27FC236}">
                <a16:creationId xmlns:a16="http://schemas.microsoft.com/office/drawing/2014/main" id="{5DE8FA64-13E9-4376-104D-BDF019743301}"/>
              </a:ext>
            </a:extLst>
          </p:cNvPr>
          <p:cNvCxnSpPr>
            <a:cxnSpLocks/>
            <a:endCxn id="97" idx="0"/>
          </p:cNvCxnSpPr>
          <p:nvPr/>
        </p:nvCxnSpPr>
        <p:spPr>
          <a:xfrm>
            <a:off x="10463121" y="9539896"/>
            <a:ext cx="1327922" cy="154924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9" name="Conector: angular 378">
            <a:extLst>
              <a:ext uri="{FF2B5EF4-FFF2-40B4-BE49-F238E27FC236}">
                <a16:creationId xmlns:a16="http://schemas.microsoft.com/office/drawing/2014/main" id="{E62B1CC6-898B-603F-594B-6F60D0136AFE}"/>
              </a:ext>
            </a:extLst>
          </p:cNvPr>
          <p:cNvCxnSpPr>
            <a:cxnSpLocks/>
            <a:endCxn id="100" idx="0"/>
          </p:cNvCxnSpPr>
          <p:nvPr/>
        </p:nvCxnSpPr>
        <p:spPr>
          <a:xfrm>
            <a:off x="10475193" y="9539889"/>
            <a:ext cx="2690747" cy="154931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7" name="Conector: angular 386">
            <a:extLst>
              <a:ext uri="{FF2B5EF4-FFF2-40B4-BE49-F238E27FC236}">
                <a16:creationId xmlns:a16="http://schemas.microsoft.com/office/drawing/2014/main" id="{4AF53DBC-B063-E14B-F8E3-DF4B552EEA1C}"/>
              </a:ext>
            </a:extLst>
          </p:cNvPr>
          <p:cNvCxnSpPr>
            <a:cxnSpLocks/>
            <a:stCxn id="78" idx="0"/>
            <a:endCxn id="95" idx="0"/>
          </p:cNvCxnSpPr>
          <p:nvPr/>
        </p:nvCxnSpPr>
        <p:spPr>
          <a:xfrm rot="16200000" flipV="1">
            <a:off x="10295963" y="4012716"/>
            <a:ext cx="19262" cy="5464148"/>
          </a:xfrm>
          <a:prstGeom prst="bentConnector3">
            <a:avLst>
              <a:gd name="adj1" fmla="val 74248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1" name="Conector: angular 390">
            <a:extLst>
              <a:ext uri="{FF2B5EF4-FFF2-40B4-BE49-F238E27FC236}">
                <a16:creationId xmlns:a16="http://schemas.microsoft.com/office/drawing/2014/main" id="{B1660ABC-5680-D7F1-7CCA-6091ACD54636}"/>
              </a:ext>
            </a:extLst>
          </p:cNvPr>
          <p:cNvCxnSpPr>
            <a:cxnSpLocks/>
            <a:stCxn id="62" idx="1"/>
            <a:endCxn id="64" idx="1"/>
          </p:cNvCxnSpPr>
          <p:nvPr/>
        </p:nvCxnSpPr>
        <p:spPr>
          <a:xfrm rot="10800000" flipV="1">
            <a:off x="11140580" y="7628674"/>
            <a:ext cx="19262" cy="923289"/>
          </a:xfrm>
          <a:prstGeom prst="bentConnector3">
            <a:avLst>
              <a:gd name="adj1" fmla="val 607504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2" name="Conector: angular 391">
            <a:extLst>
              <a:ext uri="{FF2B5EF4-FFF2-40B4-BE49-F238E27FC236}">
                <a16:creationId xmlns:a16="http://schemas.microsoft.com/office/drawing/2014/main" id="{4711A373-84F7-8CB5-61C4-F2F144AB5658}"/>
              </a:ext>
            </a:extLst>
          </p:cNvPr>
          <p:cNvCxnSpPr>
            <a:cxnSpLocks/>
            <a:stCxn id="62" idx="1"/>
            <a:endCxn id="63" idx="1"/>
          </p:cNvCxnSpPr>
          <p:nvPr/>
        </p:nvCxnSpPr>
        <p:spPr>
          <a:xfrm rot="10800000" flipV="1">
            <a:off x="11140580" y="7628673"/>
            <a:ext cx="19262" cy="488945"/>
          </a:xfrm>
          <a:prstGeom prst="bentConnector3">
            <a:avLst>
              <a:gd name="adj1" fmla="val 60749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3" name="Conector: angular 392">
            <a:extLst>
              <a:ext uri="{FF2B5EF4-FFF2-40B4-BE49-F238E27FC236}">
                <a16:creationId xmlns:a16="http://schemas.microsoft.com/office/drawing/2014/main" id="{3745A722-BE29-514A-42FA-C930702784E8}"/>
              </a:ext>
            </a:extLst>
          </p:cNvPr>
          <p:cNvCxnSpPr>
            <a:cxnSpLocks/>
            <a:stCxn id="54" idx="1"/>
            <a:endCxn id="60" idx="1"/>
          </p:cNvCxnSpPr>
          <p:nvPr/>
        </p:nvCxnSpPr>
        <p:spPr>
          <a:xfrm rot="10800000" flipV="1">
            <a:off x="12482036" y="7628674"/>
            <a:ext cx="19262" cy="923289"/>
          </a:xfrm>
          <a:prstGeom prst="bentConnector3">
            <a:avLst>
              <a:gd name="adj1" fmla="val 74249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4" name="Conector: angular 393">
            <a:extLst>
              <a:ext uri="{FF2B5EF4-FFF2-40B4-BE49-F238E27FC236}">
                <a16:creationId xmlns:a16="http://schemas.microsoft.com/office/drawing/2014/main" id="{D378DF44-918A-DC76-7604-4723CC6FD4C3}"/>
              </a:ext>
            </a:extLst>
          </p:cNvPr>
          <p:cNvCxnSpPr>
            <a:cxnSpLocks/>
            <a:stCxn id="54" idx="1"/>
            <a:endCxn id="59" idx="1"/>
          </p:cNvCxnSpPr>
          <p:nvPr/>
        </p:nvCxnSpPr>
        <p:spPr>
          <a:xfrm rot="10800000" flipV="1">
            <a:off x="12482036" y="7628673"/>
            <a:ext cx="19262" cy="488945"/>
          </a:xfrm>
          <a:prstGeom prst="bentConnector3">
            <a:avLst>
              <a:gd name="adj1" fmla="val 742504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5" name="Conector: angular 394">
            <a:extLst>
              <a:ext uri="{FF2B5EF4-FFF2-40B4-BE49-F238E27FC236}">
                <a16:creationId xmlns:a16="http://schemas.microsoft.com/office/drawing/2014/main" id="{749E91EA-3FEA-2A98-D8F4-84F2E7D251C5}"/>
              </a:ext>
            </a:extLst>
          </p:cNvPr>
          <p:cNvCxnSpPr>
            <a:cxnSpLocks/>
            <a:stCxn id="55" idx="1"/>
            <a:endCxn id="57" idx="1"/>
          </p:cNvCxnSpPr>
          <p:nvPr/>
        </p:nvCxnSpPr>
        <p:spPr>
          <a:xfrm rot="10800000" flipV="1">
            <a:off x="13828785" y="7628674"/>
            <a:ext cx="19262" cy="923289"/>
          </a:xfrm>
          <a:prstGeom prst="bentConnector3">
            <a:avLst>
              <a:gd name="adj1" fmla="val 765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6" name="Conector: angular 395">
            <a:extLst>
              <a:ext uri="{FF2B5EF4-FFF2-40B4-BE49-F238E27FC236}">
                <a16:creationId xmlns:a16="http://schemas.microsoft.com/office/drawing/2014/main" id="{DB5E9958-4461-9128-0BFA-2A13A3248084}"/>
              </a:ext>
            </a:extLst>
          </p:cNvPr>
          <p:cNvCxnSpPr>
            <a:cxnSpLocks/>
            <a:stCxn id="55" idx="1"/>
            <a:endCxn id="56" idx="1"/>
          </p:cNvCxnSpPr>
          <p:nvPr/>
        </p:nvCxnSpPr>
        <p:spPr>
          <a:xfrm rot="10800000" flipV="1">
            <a:off x="13828785" y="7628673"/>
            <a:ext cx="19262" cy="488945"/>
          </a:xfrm>
          <a:prstGeom prst="bentConnector3">
            <a:avLst>
              <a:gd name="adj1" fmla="val 765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7" name="Conector: angular 396">
            <a:extLst>
              <a:ext uri="{FF2B5EF4-FFF2-40B4-BE49-F238E27FC236}">
                <a16:creationId xmlns:a16="http://schemas.microsoft.com/office/drawing/2014/main" id="{C3744865-A08B-DBE0-2C38-EE6C2A1288A9}"/>
              </a:ext>
            </a:extLst>
          </p:cNvPr>
          <p:cNvCxnSpPr>
            <a:cxnSpLocks/>
            <a:stCxn id="78" idx="2"/>
            <a:endCxn id="55" idx="0"/>
          </p:cNvCxnSpPr>
          <p:nvPr/>
        </p:nvCxnSpPr>
        <p:spPr>
          <a:xfrm rot="16200000" flipH="1">
            <a:off x="13587070" y="6622557"/>
            <a:ext cx="228685" cy="1346748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9" name="Conector: angular 398">
            <a:extLst>
              <a:ext uri="{FF2B5EF4-FFF2-40B4-BE49-F238E27FC236}">
                <a16:creationId xmlns:a16="http://schemas.microsoft.com/office/drawing/2014/main" id="{84D9A17D-118E-220A-1C01-36B8065D6333}"/>
              </a:ext>
            </a:extLst>
          </p:cNvPr>
          <p:cNvCxnSpPr>
            <a:cxnSpLocks/>
            <a:stCxn id="78" idx="2"/>
            <a:endCxn id="62" idx="0"/>
          </p:cNvCxnSpPr>
          <p:nvPr/>
        </p:nvCxnSpPr>
        <p:spPr>
          <a:xfrm rot="5400000">
            <a:off x="12242968" y="6625204"/>
            <a:ext cx="228685" cy="1341457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7" name="Conector recto 406">
            <a:extLst>
              <a:ext uri="{FF2B5EF4-FFF2-40B4-BE49-F238E27FC236}">
                <a16:creationId xmlns:a16="http://schemas.microsoft.com/office/drawing/2014/main" id="{B9182476-DE11-6382-8121-75658CA1EB5F}"/>
              </a:ext>
            </a:extLst>
          </p:cNvPr>
          <p:cNvCxnSpPr>
            <a:cxnSpLocks/>
            <a:stCxn id="54" idx="0"/>
            <a:endCxn id="78" idx="2"/>
          </p:cNvCxnSpPr>
          <p:nvPr/>
        </p:nvCxnSpPr>
        <p:spPr>
          <a:xfrm flipV="1">
            <a:off x="13028037" y="7181590"/>
            <a:ext cx="0" cy="2286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Rectángulo 53">
            <a:extLst>
              <a:ext uri="{FF2B5EF4-FFF2-40B4-BE49-F238E27FC236}">
                <a16:creationId xmlns:a16="http://schemas.microsoft.com/office/drawing/2014/main" id="{14A63066-B4BE-E409-5F21-279CB5481A3F}"/>
              </a:ext>
            </a:extLst>
          </p:cNvPr>
          <p:cNvSpPr/>
          <p:nvPr/>
        </p:nvSpPr>
        <p:spPr>
          <a:xfrm>
            <a:off x="12482037" y="7410274"/>
            <a:ext cx="1092000" cy="43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7" b="1" dirty="0">
                <a:solidFill>
                  <a:schemeClr val="tx1"/>
                </a:solidFill>
              </a:rPr>
              <a:t>DIRECCIÓN GENERAL DE SEGURIDAD DEMOCRÁTICA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696C987F-424E-3D0F-C13D-EB1AE3AB9D89}"/>
              </a:ext>
            </a:extLst>
          </p:cNvPr>
          <p:cNvSpPr/>
          <p:nvPr/>
        </p:nvSpPr>
        <p:spPr>
          <a:xfrm>
            <a:off x="13828785" y="7410274"/>
            <a:ext cx="1092000" cy="43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7" b="1" dirty="0">
                <a:solidFill>
                  <a:schemeClr val="tx1"/>
                </a:solidFill>
              </a:rPr>
              <a:t>DIRECCIÓN GENERAL DE INFORMACIÓN PARA LA SEGURIDAD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4A347CE5-2678-4120-8A9C-A1E46B138F1A}"/>
              </a:ext>
            </a:extLst>
          </p:cNvPr>
          <p:cNvSpPr/>
          <p:nvPr/>
        </p:nvSpPr>
        <p:spPr>
          <a:xfrm>
            <a:off x="11140580" y="7410274"/>
            <a:ext cx="1092000" cy="436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7" b="1" dirty="0">
                <a:solidFill>
                  <a:schemeClr val="tx1"/>
                </a:solidFill>
              </a:rPr>
              <a:t>DIRECCIÓN GENERAL DE SEGURIDAD CIUDADANA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74018A8D-6458-93A6-AAF7-C01F316E4D1B}"/>
              </a:ext>
            </a:extLst>
          </p:cNvPr>
          <p:cNvSpPr txBox="1"/>
          <p:nvPr/>
        </p:nvSpPr>
        <p:spPr>
          <a:xfrm>
            <a:off x="617550" y="332009"/>
            <a:ext cx="7099388" cy="55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33" b="1" dirty="0"/>
              <a:t>Organigrama del Ministerio del Interior</a:t>
            </a:r>
            <a:endParaRPr lang="es-PE" sz="3033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006FAC-78DD-8A7E-487F-0587BD61C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50" y="8817637"/>
            <a:ext cx="1070658" cy="104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BCEBACC-75B6-6AD3-ADE1-9E8C43099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2801" y="188416"/>
            <a:ext cx="1365200" cy="112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477033F-C290-F5E8-7A99-C387A7FD3485}"/>
              </a:ext>
            </a:extLst>
          </p:cNvPr>
          <p:cNvSpPr/>
          <p:nvPr/>
        </p:nvSpPr>
        <p:spPr>
          <a:xfrm>
            <a:off x="4521200" y="7258050"/>
            <a:ext cx="2975545" cy="235870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970626A-962C-FA62-F06B-F3E0FC247837}"/>
              </a:ext>
            </a:extLst>
          </p:cNvPr>
          <p:cNvSpPr/>
          <p:nvPr/>
        </p:nvSpPr>
        <p:spPr>
          <a:xfrm>
            <a:off x="7256566" y="9618440"/>
            <a:ext cx="1335198" cy="57719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3406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1CCDDD4-708B-A7E1-7369-A8203AA33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200" y="0"/>
            <a:ext cx="8853487" cy="104013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A161B1A-7E30-5AEE-0D29-326108BE6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3800" y="171450"/>
            <a:ext cx="1085850" cy="127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11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o 33">
            <a:extLst>
              <a:ext uri="{FF2B5EF4-FFF2-40B4-BE49-F238E27FC236}">
                <a16:creationId xmlns:a16="http://schemas.microsoft.com/office/drawing/2014/main" id="{B5135279-6DFE-2988-2E03-DE561D70AAA0}"/>
              </a:ext>
            </a:extLst>
          </p:cNvPr>
          <p:cNvGrpSpPr/>
          <p:nvPr/>
        </p:nvGrpSpPr>
        <p:grpSpPr>
          <a:xfrm>
            <a:off x="2179746" y="0"/>
            <a:ext cx="12399854" cy="10380214"/>
            <a:chOff x="2179746" y="0"/>
            <a:chExt cx="12399854" cy="10380214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3EE0CDA4-FD47-9BB9-3E08-0C2434087D17}"/>
                </a:ext>
              </a:extLst>
            </p:cNvPr>
            <p:cNvGrpSpPr/>
            <p:nvPr/>
          </p:nvGrpSpPr>
          <p:grpSpPr>
            <a:xfrm>
              <a:off x="2179746" y="0"/>
              <a:ext cx="12399854" cy="10380214"/>
              <a:chOff x="2179746" y="0"/>
              <a:chExt cx="12399854" cy="10380214"/>
            </a:xfrm>
          </p:grpSpPr>
          <p:grpSp>
            <p:nvGrpSpPr>
              <p:cNvPr id="23" name="Grupo 22">
                <a:extLst>
                  <a:ext uri="{FF2B5EF4-FFF2-40B4-BE49-F238E27FC236}">
                    <a16:creationId xmlns:a16="http://schemas.microsoft.com/office/drawing/2014/main" id="{939E8CA4-1478-FBEF-6261-EAFF68C95C2E}"/>
                  </a:ext>
                </a:extLst>
              </p:cNvPr>
              <p:cNvGrpSpPr/>
              <p:nvPr/>
            </p:nvGrpSpPr>
            <p:grpSpPr>
              <a:xfrm>
                <a:off x="2179746" y="0"/>
                <a:ext cx="12399854" cy="10380214"/>
                <a:chOff x="2179746" y="0"/>
                <a:chExt cx="12399854" cy="10380214"/>
              </a:xfrm>
            </p:grpSpPr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04E944F1-B817-3B52-0FEA-F994B3A667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969000" y="1630634"/>
                  <a:ext cx="6045200" cy="2972722"/>
                </a:xfrm>
                <a:prstGeom prst="rect">
                  <a:avLst/>
                </a:prstGeom>
              </p:spPr>
            </p:pic>
            <p:pic>
              <p:nvPicPr>
                <p:cNvPr id="9" name="Imagen 8">
                  <a:extLst>
                    <a:ext uri="{FF2B5EF4-FFF2-40B4-BE49-F238E27FC236}">
                      <a16:creationId xmlns:a16="http://schemas.microsoft.com/office/drawing/2014/main" id="{F0B9FD65-A96F-0E46-7EEF-2BA0EE4620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79746" y="4656981"/>
                  <a:ext cx="8402510" cy="4968566"/>
                </a:xfrm>
                <a:prstGeom prst="rect">
                  <a:avLst/>
                </a:prstGeom>
              </p:spPr>
            </p:pic>
            <p:pic>
              <p:nvPicPr>
                <p:cNvPr id="10" name="Imagen 9">
                  <a:extLst>
                    <a:ext uri="{FF2B5EF4-FFF2-40B4-BE49-F238E27FC236}">
                      <a16:creationId xmlns:a16="http://schemas.microsoft.com/office/drawing/2014/main" id="{7B11C6E0-3883-A48D-34FE-B99EF3E770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42475"/>
                <a:stretch/>
              </p:blipFill>
              <p:spPr>
                <a:xfrm>
                  <a:off x="7144379" y="0"/>
                  <a:ext cx="6834261" cy="1468244"/>
                </a:xfrm>
                <a:prstGeom prst="rect">
                  <a:avLst/>
                </a:prstGeom>
              </p:spPr>
            </p:pic>
            <p:pic>
              <p:nvPicPr>
                <p:cNvPr id="12" name="Imagen 11">
                  <a:extLst>
                    <a:ext uri="{FF2B5EF4-FFF2-40B4-BE49-F238E27FC236}">
                      <a16:creationId xmlns:a16="http://schemas.microsoft.com/office/drawing/2014/main" id="{6459B990-36F5-43CD-7940-253CA0A423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r="5639"/>
                <a:stretch/>
              </p:blipFill>
              <p:spPr>
                <a:xfrm>
                  <a:off x="10768736" y="7899740"/>
                  <a:ext cx="3810864" cy="2480474"/>
                </a:xfrm>
                <a:prstGeom prst="rect">
                  <a:avLst/>
                </a:prstGeom>
              </p:spPr>
            </p:pic>
            <p:cxnSp>
              <p:nvCxnSpPr>
                <p:cNvPr id="21" name="Conector recto 20">
                  <a:extLst>
                    <a:ext uri="{FF2B5EF4-FFF2-40B4-BE49-F238E27FC236}">
                      <a16:creationId xmlns:a16="http://schemas.microsoft.com/office/drawing/2014/main" id="{CD5C72B0-B387-E311-16DA-9625EEEE7B0F}"/>
                    </a:ext>
                  </a:extLst>
                </p:cNvPr>
                <p:cNvCxnSpPr/>
                <p:nvPr/>
              </p:nvCxnSpPr>
              <p:spPr>
                <a:xfrm>
                  <a:off x="10561509" y="8250687"/>
                  <a:ext cx="1080000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2" name="Gráfico 21" descr="Latido con relleno sólido">
                <a:extLst>
                  <a:ext uri="{FF2B5EF4-FFF2-40B4-BE49-F238E27FC236}">
                    <a16:creationId xmlns:a16="http://schemas.microsoft.com/office/drawing/2014/main" id="{0EFB3FEC-51FC-954E-102C-29E465282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543566" y="8062130"/>
                <a:ext cx="368694" cy="368694"/>
              </a:xfrm>
              <a:prstGeom prst="rect">
                <a:avLst/>
              </a:prstGeom>
            </p:spPr>
          </p:pic>
          <p:pic>
            <p:nvPicPr>
              <p:cNvPr id="17" name="Gráfico 16" descr="Latido con relleno sólido">
                <a:extLst>
                  <a:ext uri="{FF2B5EF4-FFF2-40B4-BE49-F238E27FC236}">
                    <a16:creationId xmlns:a16="http://schemas.microsoft.com/office/drawing/2014/main" id="{C7300898-6774-F842-9A1C-42A572F4C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5400000">
                <a:off x="10397909" y="4397052"/>
                <a:ext cx="368694" cy="368694"/>
              </a:xfrm>
              <a:prstGeom prst="rect">
                <a:avLst/>
              </a:prstGeom>
            </p:spPr>
          </p:pic>
          <p:pic>
            <p:nvPicPr>
              <p:cNvPr id="16" name="Gráfico 15" descr="Latido con relleno sólido">
                <a:extLst>
                  <a:ext uri="{FF2B5EF4-FFF2-40B4-BE49-F238E27FC236}">
                    <a16:creationId xmlns:a16="http://schemas.microsoft.com/office/drawing/2014/main" id="{DF918BFA-3724-167B-7408-37BF6C00CD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5400000">
                <a:off x="10377162" y="1365092"/>
                <a:ext cx="368694" cy="368694"/>
              </a:xfrm>
              <a:prstGeom prst="rect">
                <a:avLst/>
              </a:prstGeom>
            </p:spPr>
          </p:pic>
        </p:grp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7562AA4-6EBE-1037-8EC7-4EF1C8E0F49A}"/>
                </a:ext>
              </a:extLst>
            </p:cNvPr>
            <p:cNvSpPr/>
            <p:nvPr/>
          </p:nvSpPr>
          <p:spPr>
            <a:xfrm>
              <a:off x="7271275" y="8292141"/>
              <a:ext cx="3323681" cy="1521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A5D20438-AF80-097C-0D59-2E817A8CB9E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3686"/>
          <a:stretch/>
        </p:blipFill>
        <p:spPr>
          <a:xfrm>
            <a:off x="330200" y="270928"/>
            <a:ext cx="7086600" cy="1248844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21F3A665-2EDE-F6CB-C717-B4DE3F8A8C50}"/>
              </a:ext>
            </a:extLst>
          </p:cNvPr>
          <p:cNvSpPr/>
          <p:nvPr/>
        </p:nvSpPr>
        <p:spPr>
          <a:xfrm>
            <a:off x="7493000" y="8250687"/>
            <a:ext cx="3200400" cy="1521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382B6D22-8D85-A1BC-2731-6F51A18A57A2}"/>
              </a:ext>
            </a:extLst>
          </p:cNvPr>
          <p:cNvSpPr/>
          <p:nvPr/>
        </p:nvSpPr>
        <p:spPr>
          <a:xfrm>
            <a:off x="10072360" y="83762"/>
            <a:ext cx="1703158" cy="1451872"/>
          </a:xfrm>
          <a:custGeom>
            <a:avLst/>
            <a:gdLst>
              <a:gd name="connsiteX0" fmla="*/ 509551 w 1703158"/>
              <a:gd name="connsiteY0" fmla="*/ 551432 h 1451872"/>
              <a:gd name="connsiteX1" fmla="*/ 0 w 1703158"/>
              <a:gd name="connsiteY1" fmla="*/ 544452 h 1451872"/>
              <a:gd name="connsiteX2" fmla="*/ 0 w 1703158"/>
              <a:gd name="connsiteY2" fmla="*/ 0 h 1451872"/>
              <a:gd name="connsiteX3" fmla="*/ 1012122 w 1703158"/>
              <a:gd name="connsiteY3" fmla="*/ 0 h 1451872"/>
              <a:gd name="connsiteX4" fmla="*/ 1005142 w 1703158"/>
              <a:gd name="connsiteY4" fmla="*/ 928360 h 1451872"/>
              <a:gd name="connsiteX5" fmla="*/ 1703158 w 1703158"/>
              <a:gd name="connsiteY5" fmla="*/ 928360 h 1451872"/>
              <a:gd name="connsiteX6" fmla="*/ 1696177 w 1703158"/>
              <a:gd name="connsiteY6" fmla="*/ 1451872 h 1451872"/>
              <a:gd name="connsiteX7" fmla="*/ 516532 w 1703158"/>
              <a:gd name="connsiteY7" fmla="*/ 1451872 h 1451872"/>
              <a:gd name="connsiteX8" fmla="*/ 516532 w 1703158"/>
              <a:gd name="connsiteY8" fmla="*/ 1451872 h 1451872"/>
              <a:gd name="connsiteX9" fmla="*/ 516532 w 1703158"/>
              <a:gd name="connsiteY9" fmla="*/ 1437911 h 1451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3158" h="1451872">
                <a:moveTo>
                  <a:pt x="509551" y="551432"/>
                </a:moveTo>
                <a:lnTo>
                  <a:pt x="0" y="544452"/>
                </a:lnTo>
                <a:lnTo>
                  <a:pt x="0" y="0"/>
                </a:lnTo>
                <a:lnTo>
                  <a:pt x="1012122" y="0"/>
                </a:lnTo>
                <a:cubicBezTo>
                  <a:pt x="1009795" y="309453"/>
                  <a:pt x="1007469" y="618907"/>
                  <a:pt x="1005142" y="928360"/>
                </a:cubicBezTo>
                <a:lnTo>
                  <a:pt x="1703158" y="928360"/>
                </a:lnTo>
                <a:lnTo>
                  <a:pt x="1696177" y="1451872"/>
                </a:lnTo>
                <a:lnTo>
                  <a:pt x="516532" y="1451872"/>
                </a:lnTo>
                <a:lnTo>
                  <a:pt x="516532" y="1451872"/>
                </a:lnTo>
                <a:lnTo>
                  <a:pt x="516532" y="1437911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201A772-4A7B-B603-756A-DEC1A5567B6F}"/>
              </a:ext>
            </a:extLst>
          </p:cNvPr>
          <p:cNvSpPr/>
          <p:nvPr/>
        </p:nvSpPr>
        <p:spPr>
          <a:xfrm>
            <a:off x="6045200" y="2381250"/>
            <a:ext cx="914400" cy="2015802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9F369257-72C1-05B6-22EB-3B86827778F9}"/>
              </a:ext>
            </a:extLst>
          </p:cNvPr>
          <p:cNvSpPr/>
          <p:nvPr/>
        </p:nvSpPr>
        <p:spPr>
          <a:xfrm>
            <a:off x="2167046" y="5883938"/>
            <a:ext cx="969854" cy="1602712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80F33FF-5D27-A5F9-AB5C-1ACE7D85113E}"/>
              </a:ext>
            </a:extLst>
          </p:cNvPr>
          <p:cNvSpPr/>
          <p:nvPr/>
        </p:nvSpPr>
        <p:spPr>
          <a:xfrm rot="5400000">
            <a:off x="6291101" y="4367309"/>
            <a:ext cx="914400" cy="2015802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5D27DC28-2C01-7738-BFA9-759CED5761B8}"/>
              </a:ext>
            </a:extLst>
          </p:cNvPr>
          <p:cNvSpPr/>
          <p:nvPr/>
        </p:nvSpPr>
        <p:spPr>
          <a:xfrm>
            <a:off x="5255473" y="5883938"/>
            <a:ext cx="969854" cy="864000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EF5A628C-338B-1DE1-95AD-8ABD1C50208B}"/>
              </a:ext>
            </a:extLst>
          </p:cNvPr>
          <p:cNvSpPr/>
          <p:nvPr/>
        </p:nvSpPr>
        <p:spPr>
          <a:xfrm>
            <a:off x="7271275" y="5900742"/>
            <a:ext cx="969854" cy="1966907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7BE4966-2A4D-2508-AE28-4D6E279056FE}"/>
              </a:ext>
            </a:extLst>
          </p:cNvPr>
          <p:cNvSpPr/>
          <p:nvPr/>
        </p:nvSpPr>
        <p:spPr>
          <a:xfrm>
            <a:off x="11226800" y="8553451"/>
            <a:ext cx="843070" cy="762000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055BB5D0-EA39-65D0-56F5-8D5FB00D30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03800" y="171450"/>
            <a:ext cx="1085850" cy="127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9707F0F-FEF5-188D-9907-6A63C69B5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0"/>
            <a:ext cx="13258800" cy="1027594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95026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E57588A-6704-FBD4-5D4C-F4C782214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4508"/>
            <a:ext cx="14630400" cy="1039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75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2909</TotalTime>
  <Words>933</Words>
  <Application>Microsoft Office PowerPoint</Application>
  <PresentationFormat>Personalizado</PresentationFormat>
  <Paragraphs>187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Lucida Sans Unicode</vt:lpstr>
      <vt:lpstr>Tema de Office</vt:lpstr>
      <vt:lpstr>Organigrama del Ministerio Público</vt:lpstr>
      <vt:lpstr>Estructura de los EME en el Ministerio Público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r136a1 r136a1</cp:lastModifiedBy>
  <cp:revision>10</cp:revision>
  <dcterms:created xsi:type="dcterms:W3CDTF">2024-07-15T11:51:13Z</dcterms:created>
  <dcterms:modified xsi:type="dcterms:W3CDTF">2024-07-19T06:03:37Z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2024-07-15T00:00:00Z</vt:filetime>
  </property>
  <property fmtid="{D5CDD505-2E9C-101B-9397-08002B2CF9AE}" pid="3" name="Producer">
    <vt:lpwstr>iLovePDF</vt:lpwstr>
  </property>
</Properties>
</file>